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90" r:id="rId2"/>
    <p:sldId id="292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>
        <p:scale>
          <a:sx n="66" d="100"/>
          <a:sy n="66" d="100"/>
        </p:scale>
        <p:origin x="2674" y="-389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085169"/>
              </p:ext>
            </p:extLst>
          </p:nvPr>
        </p:nvGraphicFramePr>
        <p:xfrm>
          <a:off x="151072" y="799780"/>
          <a:ext cx="6589011" cy="811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　　時　　分　～　　時　　分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〇〇〇人 （収容定員ありの場合記載）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</a:t>
                      </a: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,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〇〇〇人 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833190" y="5991113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564929" y="5991113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52454" y="9629231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81948"/>
              </p:ext>
            </p:extLst>
          </p:nvPr>
        </p:nvGraphicFramePr>
        <p:xfrm>
          <a:off x="128570" y="2031753"/>
          <a:ext cx="6545535" cy="399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5"/>
            <a:ext cx="6655527" cy="1134054"/>
            <a:chOff x="124955" y="1254625"/>
            <a:chExt cx="6655527" cy="861437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861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73114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359662"/>
              <a:ext cx="5340543" cy="756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316125"/>
              </p:ext>
            </p:extLst>
          </p:nvPr>
        </p:nvGraphicFramePr>
        <p:xfrm>
          <a:off x="128570" y="6024788"/>
          <a:ext cx="6545535" cy="3478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⑤イベント前の感染対策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sp>
        <p:nvSpPr>
          <p:cNvPr id="86" name="テキスト ボックス 85"/>
          <p:cNvSpPr txBox="1"/>
          <p:nvPr/>
        </p:nvSpPr>
        <p:spPr>
          <a:xfrm>
            <a:off x="6452454" y="94933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5966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4380</TotalTime>
  <Words>485</Words>
  <Application>Microsoft Office PowerPoint</Application>
  <PresentationFormat>A4 210 x 297 mm</PresentationFormat>
  <Paragraphs>69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寺井 大貴（新型インフル・国際感染症室）</dc:creator>
  <cp:lastModifiedBy>横田　雄悟</cp:lastModifiedBy>
  <cp:revision>636</cp:revision>
  <cp:lastPrinted>2023-02-13T01:20:58Z</cp:lastPrinted>
  <dcterms:created xsi:type="dcterms:W3CDTF">2021-06-21T06:44:25Z</dcterms:created>
  <dcterms:modified xsi:type="dcterms:W3CDTF">2023-02-13T01:32:56Z</dcterms:modified>
</cp:coreProperties>
</file>