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66" d="100"/>
          <a:sy n="66" d="100"/>
        </p:scale>
        <p:origin x="2674" y="-38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85169"/>
              </p:ext>
            </p:extLst>
          </p:nvPr>
        </p:nvGraphicFramePr>
        <p:xfrm>
          <a:off x="151072" y="799780"/>
          <a:ext cx="6589011" cy="811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64929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4380</TotalTime>
  <Words>485</Words>
  <Application>Microsoft Office PowerPoint</Application>
  <PresentationFormat>A4 210 x 297 mm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横田　雄悟</cp:lastModifiedBy>
  <cp:revision>636</cp:revision>
  <cp:lastPrinted>2023-02-13T01:20:58Z</cp:lastPrinted>
  <dcterms:created xsi:type="dcterms:W3CDTF">2021-06-21T06:44:25Z</dcterms:created>
  <dcterms:modified xsi:type="dcterms:W3CDTF">2023-02-13T01:32:56Z</dcterms:modified>
</cp:coreProperties>
</file>