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12192000" cy="6858000"/>
  <p:notesSz cx="6669088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6"/>
    <p:restoredTop sz="78303" autoAdjust="0"/>
  </p:normalViewPr>
  <p:slideViewPr>
    <p:cSldViewPr snapToGrid="0">
      <p:cViewPr varScale="1">
        <p:scale>
          <a:sx n="110" d="100"/>
          <a:sy n="110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3BB1F-9CE9-2B4F-93D3-446FCBDD725B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88AF7-7039-C74F-B0C4-931B987FE3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78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D96FD-C957-8DF2-CFE7-44EBF67D6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12155B1-AB10-DB05-F7D6-EE6628D7B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5463FC-0C03-78B4-C432-C35EC4A97F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2A0156-F02A-C63E-7B6F-3551939DD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896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0EAE0-B71E-3DFA-B596-A6E6675DB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9E3D8A-ACDE-E8DC-86DB-170E684210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2FEF2A6-F91D-7F58-65F3-C76703FF1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08F477-DE45-A082-36F8-A53D9FCB1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704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BB794-F428-A645-8A39-3372D1385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0F73FC8-BC21-7B32-BCE5-8EA7B83CF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6965BD-9E34-6C56-1899-E944BC4A4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9841A2-C454-49EA-4D73-E47C9D0A9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05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CD357-8622-BE73-4537-6797666EC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B580895-02F1-8900-A744-855BA7B22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5D56BF4-4C90-7250-961A-44E57C748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ADA386-F251-F56F-7559-BFA1ED87D3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7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788CA-D792-4E33-949F-317E04BB6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521A28-6A3E-2E90-AC1D-19CADB370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C9368D-2545-7504-A9CB-49DA0F672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48F679-6D33-3D3B-23F2-E61D685FD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82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24D29-81F9-051B-429A-9B1D5F3C8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D591626-BF40-6A60-0896-2A248728F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EC9555-44E5-ACF0-6C08-355067337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78EF7D-D1D4-C11C-49AE-0F87D7B9AC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198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89D23-F0E3-E291-1047-9441ED36D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BDAB13-7F85-D54D-09D7-8F2C7820F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E6EF791-7F79-D293-5C9A-1F883BE82B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9813106-AD17-0F6C-839F-057BDCF85D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779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29E22-5AFE-A115-367F-28BB4917A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9E84892-D351-88A2-D7C7-EC52E15CE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7C66C52-B35A-146F-1C57-82EC5BCCC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F318C6-B60F-BDAC-6D1B-FC8DF7B6A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012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D68C2-1F19-4514-F68F-50D9D9682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4C251AA-926A-3A54-73AB-AA98AA9ED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80A4DCA-0608-5AAE-763B-38A7D0DC85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248133-7D78-0B96-06DB-FBBBD04D8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67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853BD-FB69-3C35-A5FF-1FCBE3EFC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DB6ED1B-DF0E-CD3F-FC8A-CF1AAEC7D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207943F-C69D-F33D-6DA7-7A9C15218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353F2D-5A2D-3909-1723-F78095EEA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65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FE892F-3196-10BA-6368-874013F0C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FD1E714-7A82-E152-61D3-E9F4E1147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C5A8FB-02EB-D493-9C1C-7D9AD0A5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F24170-A190-6A2A-277F-9B460C3C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32D885-DD93-2A4B-E5E3-5D9F6AC2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90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8CC120-48FB-1614-40D2-73090999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A0873F-E75E-3E80-4879-1F107516A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F8AE43-839A-5CCB-3425-FA445879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265FD9-9F9E-FEF9-31C5-BD96EFDE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0C86CA-956C-5B2A-CC34-C300AEF9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8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3B9B5DF-C8E1-3C5D-BAFA-39CDE07D5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BF24BFC-8A55-4E93-4349-C40F8A0A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EB2F59-9BEB-99B9-8B56-90647BE5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7EAE49-1AA6-4AFB-8E53-7626B759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FDB3E5-CB9D-F33D-B194-D3A3B871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09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3D4B7-2434-7770-7059-B25229FA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0AC874-332C-A3FB-C4E3-FE4B6A74B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3FE674-8B70-FA89-51CB-56E8C374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80873E-B382-2E39-C978-274603DE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5EF933-8861-DC64-C0BB-0C5F2B42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30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A208C9-63FA-22B2-764E-5E9AAFD0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06C850-0E50-CEBE-EEA1-2CCA581A2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2211DF-2D58-02B7-34F0-5D5965BC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87DC1F-F799-2104-72AB-C9B72E30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AF33DA-72F4-D720-DBE4-221ED5E8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2C6704-C5D7-4300-BEE4-BB5B1659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C2594E-D921-E5E7-2F0E-8BE005BE7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E2FE05-6295-779A-FF72-A57AFD06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1102C3-29C4-7399-1679-EFEE4AAC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3EB046-878A-EC57-55EC-0A6824ECB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D6E35D-B087-E957-A91A-9DCB12B8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74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FD0DFF-E694-387C-B309-A2E0EE19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1129E4-A57F-1882-822C-D70B96DB9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B6992AD-D516-A5D2-CDAD-BD3FF65F1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5F829E4-1AFB-11DF-7813-A52F86EB6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A3B94CC-BF1C-65D0-2FE2-833091A8C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2A141E6-419A-8C7D-BB0D-768B73C6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CE1E3F6-E637-3DB7-0391-F6CF549D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349DB85-DA13-4C98-B214-555DC4F3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32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3727B-E3AE-867A-BE6A-F06FBDB3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5BB3F17-2C5C-C2DA-99F0-FFEAFE75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86F5289-33B1-AD62-12F4-2051F160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5D3E2D-6847-D433-45EF-5B723F9F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10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6F1F4E1-6FAB-E6D2-30FE-1DC667A5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079999-84CF-530C-C111-F32C2449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643B5D-D4C9-3247-3E04-C6BF5C32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83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F57A7-4E93-7EB8-F86B-50FE8A9A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CA3A7F-BB48-B1B2-ADF6-7A24639C0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C34A36-9C99-EB02-72C3-3E5F6CB61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138059-7FE4-02C7-B9B2-F36B6A33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637FB5-5163-B26F-F9C1-EEC5F0C3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B12B2D-D55E-F67E-3B29-3AAD0BA2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41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9C16C-02D0-30A5-83CC-BE7F197F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737100C-56CD-B7C4-009E-0235F7BDF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BF72A8-2CEC-D814-91C4-8C7613D60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FE69DD-5220-F5D9-0373-3B608A24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E5797F-43AD-2798-0A35-869C9B3D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3C260E-AF59-BC64-0520-F141EEED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91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EF86689-35E2-24B6-2C44-E7F9E5CA1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FC041D-438D-E62E-1C1C-4D6664DB5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3C313B-6CDE-E090-33B2-DFD752CED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856BE5-4599-C60F-7D53-4273C3F7A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6CCC33-AD91-1273-8831-B12B12CCB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3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061BA-A2F7-A766-0BEE-861297DA2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124C2BE-E6A5-4DF1-C997-3CF86F139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79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8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F76D9-9E63-F18B-0B55-A40E7B5C8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F005B03-E7BF-7CFB-003B-F3DE409A5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9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9A6A3-73CB-98C7-ADE3-30EE357A1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69E9F1D-93F3-A57D-F001-B6C46DDA1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1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DEB2A-701B-B425-1C26-90BED289C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14EFBBE-4727-A3AB-058C-5B9C9B4C2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2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A2793-48DC-A03D-C154-5889DF8C8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B7B754B-01EB-B5FC-1F0E-70CBD88FA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6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25F15-1B3B-980C-7389-128B0CD28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9A878B8-7D48-4A64-4B34-958486AD4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79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6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E39D-6019-295A-A955-921EA637A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208D95E-37AC-6693-166B-93C7CB354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79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6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84A97-A72E-02BD-E1C7-47DF52ACA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A9E2898-4F62-97D3-E65C-84D5754C4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79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5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0B2EA-19E6-93F3-FC07-037B21F07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C959181-E429-D7F2-FBDF-1CE2C99BA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2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DE711-1699-171E-3F73-9745DE04A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8195351-15D7-5E15-88BA-4395DE11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51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ワイド画面</PresentationFormat>
  <Paragraphs>10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2026-01-26T23:44:09Z</dcterms:created>
  <dcterms:modified xsi:type="dcterms:W3CDTF">2026-01-27T07:02:09Z</dcterms:modified>
</cp:coreProperties>
</file>