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9"/>
  </p:notes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</p:sldIdLst>
  <p:sldSz cx="12192000" cy="6858000"/>
  <p:notesSz cx="6669088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66"/>
    <p:restoredTop sz="78303" autoAdjust="0"/>
  </p:normalViewPr>
  <p:slideViewPr>
    <p:cSldViewPr snapToGrid="0">
      <p:cViewPr varScale="1">
        <p:scale>
          <a:sx n="60" d="100"/>
          <a:sy n="60" d="100"/>
        </p:scale>
        <p:origin x="90" y="1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3BB1F-9CE9-2B4F-93D3-446FCBDD725B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88AF7-7039-C74F-B0C4-931B987FE3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878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E65A53-F5D4-8E9A-A783-F4395AFBE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28C400F-041A-5213-F920-A196F94048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C68D295-C334-4C8A-4A89-273533E06D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2F1A27-BE0D-3CB4-EABE-487BC42705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88AF7-7039-C74F-B0C4-931B987FE37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2421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4739A-39AF-A31C-F518-F87898E02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2333928-05CF-62A2-A29A-C5D20B8175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6DD6F46-BF32-1AB9-B0A5-B7DE774AC6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2327A0C-B774-266D-EED1-1AFCB394F4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88AF7-7039-C74F-B0C4-931B987FE37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5338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79CE1D-7C02-9367-CF5E-09A64EA49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684B522-6265-2F21-B328-023F937135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993C9A6-31E3-2543-C5C1-03BD721E73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E874A2-3CEF-904F-1E7F-284F220ECC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88AF7-7039-C74F-B0C4-931B987FE37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1883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C1144-2C31-AB11-198F-2DACD5AB9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28394B7-CEAA-AA0B-8AE9-E500DF5410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DBAEC1E-862A-9957-A583-ED395C38C2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A1A8E8A-B7FA-0C70-B42F-74FA0C8697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88AF7-7039-C74F-B0C4-931B987FE37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3289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EC89E-A171-F13D-7E5B-03137C091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EBADAC1-ACEF-A667-7FAE-726C6AE707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2FD4DCC-A708-1B9E-0DE7-E960B06132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626E1D3-D772-6530-B19E-6F0D68CCA2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88AF7-7039-C74F-B0C4-931B987FE37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6815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B70D57-C4B2-B924-EB2C-813CD3327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36D6CA4-8EF5-AC6B-456F-9BBE7BD95F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2A0BCCC-D080-19EC-6B18-E1C305C118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B0BD5F8-60EB-7A82-B2A8-A3A71AD67A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88AF7-7039-C74F-B0C4-931B987FE37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163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3094A-92C2-A65B-5E7C-3822E6B99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2DDE256-4424-D11E-4E16-C72D015A5E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37BA8D1-1B5D-2BB4-28B1-2DA89E9B53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4804D0F-45EE-6067-095B-5AC66F8825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88AF7-7039-C74F-B0C4-931B987FE372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5003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FE892F-3196-10BA-6368-874013F0C2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FD1E714-7A82-E152-61D3-E9F4E1147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C5A8FB-02EB-D493-9C1C-7D9AD0A5B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607B-D16A-7541-AAFB-A2D754F746B5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AF24170-A190-6A2A-277F-9B460C3C7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32D885-DD93-2A4B-E5E3-5D9F6AC21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B399-6481-E44E-B86B-A149283AD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8906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8CC120-48FB-1614-40D2-730909991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9A0873F-E75E-3E80-4879-1F107516A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9F8AE43-839A-5CCB-3425-FA445879D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607B-D16A-7541-AAFB-A2D754F746B5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3265FD9-9F9E-FEF9-31C5-BD96EFDE4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70C86CA-956C-5B2A-CC34-C300AEF90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B399-6481-E44E-B86B-A149283AD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684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3B9B5DF-C8E1-3C5D-BAFA-39CDE07D5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BF24BFC-8A55-4E93-4349-C40F8A0A14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2EB2F59-9BEB-99B9-8B56-90647BE57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607B-D16A-7541-AAFB-A2D754F746B5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7EAE49-1AA6-4AFB-8E53-7626B759A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1FDB3E5-CB9D-F33D-B194-D3A3B871D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B399-6481-E44E-B86B-A149283AD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9091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73D4B7-2434-7770-7059-B25229FA9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0AC874-332C-A3FB-C4E3-FE4B6A74B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3FE674-8B70-FA89-51CB-56E8C374E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607B-D16A-7541-AAFB-A2D754F746B5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180873E-B382-2E39-C978-274603DEE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55EF933-8861-DC64-C0BB-0C5F2B429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B399-6481-E44E-B86B-A149283AD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0307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A208C9-63FA-22B2-764E-5E9AAFD00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506C850-0E50-CEBE-EEA1-2CCA581A2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2211DF-2D58-02B7-34F0-5D5965BC9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607B-D16A-7541-AAFB-A2D754F746B5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687DC1F-F799-2104-72AB-C9B72E30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DAF33DA-72F4-D720-DBE4-221ED5E87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B399-6481-E44E-B86B-A149283AD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0317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2C6704-C5D7-4300-BEE4-BB5B1659B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1C2594E-D921-E5E7-2F0E-8BE005BE7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FE2FE05-6295-779A-FF72-A57AFD06F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A1102C3-29C4-7399-1679-EFEE4AAC7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607B-D16A-7541-AAFB-A2D754F746B5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D3EB046-878A-EC57-55EC-0A6824ECB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5D6E35D-B087-E957-A91A-9DCB12B8E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B399-6481-E44E-B86B-A149283AD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374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FD0DFF-E694-387C-B309-A2E0EE19D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A1129E4-A57F-1882-822C-D70B96DB9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B6992AD-D516-A5D2-CDAD-BD3FF65F1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5F829E4-1AFB-11DF-7813-A52F86EB64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A3B94CC-BF1C-65D0-2FE2-833091A8C1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2A141E6-419A-8C7D-BB0D-768B73C61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607B-D16A-7541-AAFB-A2D754F746B5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CE1E3F6-E637-3DB7-0391-F6CF549D7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349DB85-DA13-4C98-B214-555DC4F3E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B399-6481-E44E-B86B-A149283AD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327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13727B-E3AE-867A-BE6A-F06FBDB39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5BB3F17-2C5C-C2DA-99F0-FFEAFE755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607B-D16A-7541-AAFB-A2D754F746B5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86F5289-33B1-AD62-12F4-2051F160E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45D3E2D-6847-D433-45EF-5B723F9F0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B399-6481-E44E-B86B-A149283AD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4106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6F1F4E1-6FAB-E6D2-30FE-1DC667A5A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607B-D16A-7541-AAFB-A2D754F746B5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F079999-84CF-530C-C111-F32C2449A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1643B5D-D4C9-3247-3E04-C6BF5C329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B399-6481-E44E-B86B-A149283AD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8830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F57A7-4E93-7EB8-F86B-50FE8A9A9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3CA3A7F-BB48-B1B2-ADF6-7A24639C0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7C34A36-9C99-EB02-72C3-3E5F6CB616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E138059-7FE4-02C7-B9B2-F36B6A333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607B-D16A-7541-AAFB-A2D754F746B5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1637FB5-5163-B26F-F9C1-EEC5F0C3F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0B12B2D-D55E-F67E-3B29-3AAD0BA2F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B399-6481-E44E-B86B-A149283AD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741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19C16C-02D0-30A5-83CC-BE7F197F0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737100C-56CD-B7C4-009E-0235F7BDF7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9BF72A8-2CEC-D814-91C4-8C7613D60E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9FE69DD-5220-F5D9-0373-3B608A24C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607B-D16A-7541-AAFB-A2D754F746B5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6E5797F-43AD-2798-0A35-869C9B3DF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23C260E-AF59-BC64-0520-F141EEED9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B399-6481-E44E-B86B-A149283AD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8913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EF86689-35E2-24B6-2C44-E7F9E5CA1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FC041D-438D-E62E-1C1C-4D6664DB5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73C313B-6CDE-E090-33B2-DFD752CED5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8D607B-D16A-7541-AAFB-A2D754F746B5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B856BE5-4599-C60F-7D53-4273C3F7A6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06CCC33-AD91-1273-8831-B12B12CCB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B7B399-6481-E44E-B86B-A149283AD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039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81A39-4D12-5503-5B82-185FF869A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93455C1-A898-8C2F-CE60-10C7A2CA5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" y="0"/>
            <a:ext cx="12185629" cy="686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293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E3026-1EDA-062B-02AF-3FC7B1262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5B510E4-0BA2-A3B4-2276-A48023C10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" y="0"/>
            <a:ext cx="12185629" cy="686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315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98519-03FC-CEBA-5C13-96A65A775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5E45448-1EE0-19BA-00C5-6F852DAB5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" y="0"/>
            <a:ext cx="12185629" cy="686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36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FB882B-D25C-67D8-9D13-9C331FFC2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72D0FB4-508F-2DE8-EFC4-37AB493DF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" y="0"/>
            <a:ext cx="121792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55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00150-C1D4-3C6B-22C9-8D43EED0C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1716E19-0598-6D98-C06A-D70389176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" y="0"/>
            <a:ext cx="12185629" cy="686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41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17B9A9-D921-EC79-7D4D-2FDBE0C90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C5B75D9-F73A-759F-3898-779B31F15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" y="0"/>
            <a:ext cx="121792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19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9489E-C8BC-96B3-E8C5-3E19CF1D1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5CEB8D3-9EBA-EA26-211C-64F113DEE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" y="0"/>
            <a:ext cx="121792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88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ワイド画面</PresentationFormat>
  <Paragraphs>7</Paragraphs>
  <Slides>7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1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2026-01-26T23:44:09Z</dcterms:created>
  <dcterms:modified xsi:type="dcterms:W3CDTF">2026-01-27T07:01:24Z</dcterms:modified>
</cp:coreProperties>
</file>