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669088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66"/>
    <p:restoredTop sz="78303" autoAdjust="0"/>
  </p:normalViewPr>
  <p:slideViewPr>
    <p:cSldViewPr snapToGrid="0">
      <p:cViewPr varScale="1">
        <p:scale>
          <a:sx n="60" d="100"/>
          <a:sy n="60" d="100"/>
        </p:scale>
        <p:origin x="90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BB1F-9CE9-2B4F-93D3-446FCBDD725B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88AF7-7039-C74F-B0C4-931B987FE3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78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48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5727B-F309-310D-E428-3BFC60AB3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0DABDDA-96EC-B9A7-17F3-18C380973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DDF7FEF-65C0-4F66-C835-9A919766F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C5E435-440A-F1AE-68E3-CE141BC87F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59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2A07D-FB38-5CD6-0A2D-D48268F2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A1544FB-E747-84AB-9829-3D02BB389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AA02EE7-26E0-0DD3-7F99-5F7834161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3CF3AD-850E-0612-D611-6F4B3D56D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51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D38F2-06E0-15C6-306A-169149F82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1D5D19D-4E84-77EA-0881-0F6CE9D7B1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57CC239-46AE-C87C-FB56-CF189F91B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E1DA544-6F84-A9ED-47DD-CE12C7D4A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33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A4863-0B49-1EC5-F8C3-B11FB7D18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9E7633-DCF9-B1FA-A571-337041073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3A4B025-B8F4-BCEE-0E94-69BFB426C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492DFB-1B83-831C-0E49-D41452DED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54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70CD7-0F24-55A7-EE8B-036C36969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2329EE6-E100-B115-D2E2-440FAA426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1A1DBBE-442A-3376-F161-2AAD96C3FC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5CBA62-7BCF-93E1-8126-0DF581D60D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54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952B7-B2DE-3686-FDB5-8AFB79C39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FA1FD9E-8647-2754-8218-694DFC39D2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AC1697-BF83-6706-D05C-E5BEBC69B6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538F76-7802-CCCC-C402-C3367B5035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4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9E416-2D09-B34C-155D-AB4E7018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C48D246-3E2A-2161-C5E7-2A000684B6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BD1F199-B6BB-4F13-51DD-58F1076F19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A66EDB-7E89-AB60-CAED-6EBA33B04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88AF7-7039-C74F-B0C4-931B987FE37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8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E892F-3196-10BA-6368-874013F0C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D1E714-7A82-E152-61D3-E9F4E1147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C5A8FB-02EB-D493-9C1C-7D9AD0A5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F24170-A190-6A2A-277F-9B460C3C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32D885-DD93-2A4B-E5E3-5D9F6AC2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9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8CC120-48FB-1614-40D2-73090999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A0873F-E75E-3E80-4879-1F107516A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F8AE43-839A-5CCB-3425-FA445879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265FD9-9F9E-FEF9-31C5-BD96EFDE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0C86CA-956C-5B2A-CC34-C300AEF9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8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B9B5DF-C8E1-3C5D-BAFA-39CDE07D5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F24BFC-8A55-4E93-4349-C40F8A0A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EB2F59-9BEB-99B9-8B56-90647BE5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7EAE49-1AA6-4AFB-8E53-7626B759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FDB3E5-CB9D-F33D-B194-D3A3B871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09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73D4B7-2434-7770-7059-B25229F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0AC874-332C-A3FB-C4E3-FE4B6A74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3FE674-8B70-FA89-51CB-56E8C374E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80873E-B382-2E39-C978-274603DE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5EF933-8861-DC64-C0BB-0C5F2B429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030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A208C9-63FA-22B2-764E-5E9AAFD00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06C850-0E50-CEBE-EEA1-2CCA581A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2211DF-2D58-02B7-34F0-5D5965B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87DC1F-F799-2104-72AB-C9B72E30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AF33DA-72F4-D720-DBE4-221ED5E8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2C6704-C5D7-4300-BEE4-BB5B1659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C2594E-D921-E5E7-2F0E-8BE005BE7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E2FE05-6295-779A-FF72-A57AFD06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A1102C3-29C4-7399-1679-EFEE4AAC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3EB046-878A-EC57-55EC-0A6824EC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D6E35D-B087-E957-A91A-9DCB12B8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74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FD0DFF-E694-387C-B309-A2E0EE19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A1129E4-A57F-1882-822C-D70B96DB9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6992AD-D516-A5D2-CDAD-BD3FF65F1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5F829E4-1AFB-11DF-7813-A52F86EB6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A3B94CC-BF1C-65D0-2FE2-833091A8C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A141E6-419A-8C7D-BB0D-768B73C6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CE1E3F6-E637-3DB7-0391-F6CF549D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349DB85-DA13-4C98-B214-555DC4F3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32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3727B-E3AE-867A-BE6A-F06FBDB39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BB3F17-2C5C-C2DA-99F0-FFEAFE75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6F5289-33B1-AD62-12F4-2051F160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45D3E2D-6847-D433-45EF-5B723F9F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10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F1F4E1-6FAB-E6D2-30FE-1DC667A5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F079999-84CF-530C-C111-F32C2449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643B5D-D4C9-3247-3E04-C6BF5C32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83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F57A7-4E93-7EB8-F86B-50FE8A9A9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CA3A7F-BB48-B1B2-ADF6-7A24639C0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C34A36-9C99-EB02-72C3-3E5F6CB61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138059-7FE4-02C7-B9B2-F36B6A333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1637FB5-5163-B26F-F9C1-EEC5F0C3F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B12B2D-D55E-F67E-3B29-3AAD0BA2F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41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19C16C-02D0-30A5-83CC-BE7F197F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737100C-56CD-B7C4-009E-0235F7BDF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BF72A8-2CEC-D814-91C4-8C7613D60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FE69DD-5220-F5D9-0373-3B608A24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E5797F-43AD-2798-0A35-869C9B3DF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23C260E-AF59-BC64-0520-F141EEED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EF86689-35E2-24B6-2C44-E7F9E5CA1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FC041D-438D-E62E-1C1C-4D6664DB5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3C313B-6CDE-E090-33B2-DFD752CED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D607B-D16A-7541-AAFB-A2D754F746B5}" type="datetimeFigureOut">
              <a:rPr kumimoji="1" lang="ja-JP" altLang="en-US" smtClean="0"/>
              <a:t>2026/1/27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856BE5-4599-C60F-7D53-4273C3F7A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6CCC33-AD91-1273-8831-B12B12CCB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B7B399-6481-E44E-B86B-A149283AD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3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2779FEB-D7A2-3AFD-06E8-6C6B1F790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79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9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D7D5F-3B6D-3B55-D93A-1F3BBA13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814BB90-15EE-4CFB-7035-1276B817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58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66ED6-9748-9403-128B-4CDCBE4C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FCCDFB-5071-85D9-5C5E-2B835BF52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5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5163F-ECF1-0C7D-7C05-CD13DAAE2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89DF2B-A2AC-1C3E-9299-8F42C55A2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D6C9C-0346-72CC-1C6B-BACA0E1A7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10D354B-B9E7-F9F7-40FE-B0F9CBA8E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2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03E33-2F34-544B-1E5E-9B5DEDDC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9222810-AE98-C884-A3B8-D040853AA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35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EDD9E-6163-DEB8-CBFB-5EC1A042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283A8C4-E882-B59A-1009-1BAD0ED7D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3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534D8-2EA9-13AA-2D84-5490A6AE6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0696855-B69E-A89F-E595-07958EE2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" y="0"/>
            <a:ext cx="12185629" cy="68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ワイド画面</PresentationFormat>
  <Paragraphs>8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2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2026-01-26T23:44:09Z</dcterms:created>
  <dcterms:modified xsi:type="dcterms:W3CDTF">2026-01-27T07:01:20Z</dcterms:modified>
</cp:coreProperties>
</file>