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［中小運輸業向け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736786838"/>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86075334"/>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endParaRPr kumimoji="1" lang="ja-JP" altLang="en-US" sz="1800" b="0"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800" b="0"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4170220959"/>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98758011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3708191203"/>
              </p:ext>
            </p:extLst>
          </p:nvPr>
        </p:nvGraphicFramePr>
        <p:xfrm>
          <a:off x="333375" y="5400171"/>
          <a:ext cx="5950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360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54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1458394999"/>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88916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789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どの事務所</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や駐車場、倉庫が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673699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6489"/>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資材・取扱商品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資材・取扱商品が必要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交通</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入出荷等に関わる交通ルートはどんなものがありますか？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8902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248066"/>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3344100079"/>
              </p:ext>
            </p:extLst>
          </p:nvPr>
        </p:nvGraphicFramePr>
        <p:xfrm>
          <a:off x="166193" y="2570008"/>
          <a:ext cx="468000" cy="6675982"/>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83813">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05441">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86728">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2620942819"/>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業所に</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運転手の宿泊施設は確保できていますか？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00" y="9362270"/>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0049347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114838813"/>
              </p:ext>
            </p:extLst>
          </p:nvPr>
        </p:nvGraphicFramePr>
        <p:xfrm>
          <a:off x="394075" y="4180603"/>
          <a:ext cx="6048000" cy="2096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2894897550"/>
              </p:ext>
            </p:extLst>
          </p:nvPr>
        </p:nvGraphicFramePr>
        <p:xfrm>
          <a:off x="383288" y="6359883"/>
          <a:ext cx="6048000" cy="2919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車両の代替調達計画はありますか？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車両の分散保管を行っていますか？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3554375590"/>
              </p:ext>
            </p:extLst>
          </p:nvPr>
        </p:nvGraphicFramePr>
        <p:xfrm>
          <a:off x="405000" y="842118"/>
          <a:ext cx="6048000" cy="28888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資材・取扱商品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資材・取扱商品の在庫状況はすぐに把握できますか？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資材・取扱商品の代替調達先を確保していますか？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325699571"/>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交通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近隣の道路について、通行できない場合の代替ルートはありますか？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846299586"/>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2632170787"/>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79932343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3972391391"/>
              </p:ext>
            </p:extLst>
          </p:nvPr>
        </p:nvGraphicFramePr>
        <p:xfrm>
          <a:off x="405000" y="6364145"/>
          <a:ext cx="6048000" cy="28305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協力会社の代替はありますか？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温度管理が必要な荷物の代替保管手段はありますか？</a:t>
                      </a: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車両故障時の応急処置訓練を行っていますか？</a:t>
                      </a: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269179532"/>
              </p:ext>
            </p:extLst>
          </p:nvPr>
        </p:nvGraphicFramePr>
        <p:xfrm>
          <a:off x="115888" y="1168400"/>
          <a:ext cx="6599010" cy="772768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取扱商品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交通</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790753518"/>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3908872759"/>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extLst>
              <p:ext uri="{D42A27DB-BD31-4B8C-83A1-F6EECF244321}">
                <p14:modId xmlns:p14="http://schemas.microsoft.com/office/powerpoint/2010/main" val="1947389094"/>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360269284"/>
              </p:ext>
            </p:extLst>
          </p:nvPr>
        </p:nvGraphicFramePr>
        <p:xfrm>
          <a:off x="241300" y="2288704"/>
          <a:ext cx="6217576" cy="71303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5912858"/>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4763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724425365"/>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116005505"/>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2879652233"/>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21755913"/>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609049598"/>
              </p:ext>
            </p:extLst>
          </p:nvPr>
        </p:nvGraphicFramePr>
        <p:xfrm>
          <a:off x="115888" y="4084638"/>
          <a:ext cx="6626225" cy="3925265"/>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15799446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78672966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3823956960"/>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資材</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取扱商品</a:t>
                      </a:r>
                      <a:endParaRPr kumimoji="1" lang="ja-JP" altLang="en-US"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2583749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93382235"/>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234731030"/>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15683942"/>
              </p:ext>
            </p:extLst>
          </p:nvPr>
        </p:nvGraphicFramePr>
        <p:xfrm>
          <a:off x="435829" y="1961167"/>
          <a:ext cx="5955030" cy="698878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資材・取扱商品</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交通</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0" marB="3600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3498099765"/>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484671908"/>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638526267"/>
              </p:ext>
            </p:extLst>
          </p:nvPr>
        </p:nvGraphicFramePr>
        <p:xfrm>
          <a:off x="404813" y="2346325"/>
          <a:ext cx="6159500" cy="4013304"/>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30758127"/>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あいちＢＣＰモデル［中小運輸業向け　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647510807"/>
              </p:ext>
            </p:extLst>
          </p:nvPr>
        </p:nvGraphicFramePr>
        <p:xfrm>
          <a:off x="549275" y="3276600"/>
          <a:ext cx="6048375" cy="4044951"/>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客（来訪者）</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被災した際にも速やかに復旧可能な体制を整備し、</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2" name="Text Box 523"/>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767229829"/>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674753015"/>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873111706"/>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585408263"/>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77831451"/>
              </p:ext>
            </p:extLst>
          </p:nvPr>
        </p:nvGraphicFramePr>
        <p:xfrm>
          <a:off x="507999" y="6222390"/>
          <a:ext cx="5781293" cy="1754946"/>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発災後何日以内）</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116487313"/>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2772254099"/>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9969</Words>
  <Application>Microsoft Office PowerPoint</Application>
  <PresentationFormat>A4 210 x 297 mm</PresentationFormat>
  <Paragraphs>1731</Paragraphs>
  <Slides>40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40</vt:i4>
      </vt:variant>
    </vt:vector>
  </HeadingPairs>
  <TitlesOfParts>
    <vt:vector size="46" baseType="lpstr">
      <vt:lpstr>HG丸ｺﾞｼｯｸM-PRO</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2025-08-21T11:06:33Z</dcterms:created>
  <dcterms:modified xsi:type="dcterms:W3CDTF">2025-09-18T07:34:21Z</dcterms:modified>
</cp:coreProperties>
</file>