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CC"/>
    <a:srgbClr val="808080"/>
    <a:srgbClr val="009999"/>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［中小飲食店向け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788216851"/>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2379872415"/>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375021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原材料・商品・</a:t>
                      </a:r>
                      <a:br>
                        <a:rPr kumimoji="1" lang="en-US" altLang="ja-JP"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どの原材料・</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商品が必要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3558603"/>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517857"/>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297517819"/>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4838813"/>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906871296"/>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15651553"/>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r>
                        <a:rPr kumimoji="1" lang="ja-JP" altLang="en-US" sz="1100" b="0" i="0" u="none" strike="noStrike" cap="none" normalizeH="0" baseline="0" dirty="0">
                          <a:ln>
                            <a:noFill/>
                          </a:ln>
                          <a:solidFill>
                            <a:srgbClr val="0033CC"/>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3522506118"/>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3210856736"/>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2173032208"/>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06806986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1325214123"/>
              </p:ext>
            </p:extLst>
          </p:nvPr>
        </p:nvGraphicFramePr>
        <p:xfrm>
          <a:off x="435829" y="1961167"/>
          <a:ext cx="5955030" cy="742654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3732190"/>
                  </a:ext>
                </a:extLst>
              </a:tr>
              <a:tr h="180975">
                <a:tc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3261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57002" y="965181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あいちＢＣＰモデル［中小飲食店向け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714668041"/>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代替の難しさ</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9900</Words>
  <Application>Microsoft Office PowerPoint</Application>
  <PresentationFormat>A4 210 x 297 mm</PresentationFormat>
  <Paragraphs>1725</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2025-08-21T11:01:13Z</dcterms:created>
  <dcterms:modified xsi:type="dcterms:W3CDTF">2025-09-18T07:20:21Z</dcterms:modified>
</cp:coreProperties>
</file>