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sldIdLst>
    <p:sldId id="563" r:id="rId2"/>
    <p:sldId id="510" r:id="rId3"/>
    <p:sldId id="564" r:id="rId4"/>
    <p:sldId id="585" r:id="rId5"/>
    <p:sldId id="580" r:id="rId6"/>
    <p:sldId id="566" r:id="rId7"/>
    <p:sldId id="578" r:id="rId8"/>
    <p:sldId id="568" r:id="rId9"/>
    <p:sldId id="567" r:id="rId10"/>
    <p:sldId id="583" r:id="rId11"/>
    <p:sldId id="582" r:id="rId12"/>
    <p:sldId id="573" r:id="rId13"/>
    <p:sldId id="463" r:id="rId14"/>
    <p:sldId id="536" r:id="rId15"/>
    <p:sldId id="537" r:id="rId16"/>
    <p:sldId id="538" r:id="rId17"/>
    <p:sldId id="584" r:id="rId18"/>
    <p:sldId id="572" r:id="rId19"/>
    <p:sldId id="574" r:id="rId2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39" y="1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75F20-9557-4FDA-9B29-0E7D82AB1123}" type="datetimeFigureOut">
              <a:rPr kumimoji="1" lang="ja-JP" altLang="en-US" smtClean="0"/>
              <a:t>2025/5/20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9CCA9-4EC6-459F-BE12-56EE7AEFB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052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CCA9-4EC6-459F-BE12-56EE7AEFB66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593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4638" cy="22987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E9DC3-B5AF-457B-8BF0-6A1B1C15C07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956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4638" cy="22987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E9DC3-B5AF-457B-8BF0-6A1B1C15C07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9151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CCA9-4EC6-459F-BE12-56EE7AEFB66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128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4638" cy="22987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E9DC3-B5AF-457B-8BF0-6A1B1C15C07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5351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CCA9-4EC6-459F-BE12-56EE7AEFB66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051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CCA9-4EC6-459F-BE12-56EE7AEFB66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2287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CCA9-4EC6-459F-BE12-56EE7AEFB66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4292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CCA9-4EC6-459F-BE12-56EE7AEFB66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884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CCA9-4EC6-459F-BE12-56EE7AEFB66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1292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4638" cy="22987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E9DC3-B5AF-457B-8BF0-6A1B1C15C07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68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4638" cy="22987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E9DC3-B5AF-457B-8BF0-6A1B1C15C07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178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33FDBB-95B4-973B-737C-ACE2E2F0F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232CB56-7107-C78F-3698-0081DD7AD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6E3A6A-B6A7-D65A-C08D-FD588941E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2025/5/20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5B20F2-9462-5D18-5B07-B7A136419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0BC516-6CF4-F10A-3AAD-03441741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108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D3D262-D493-CC25-B7FF-CB79AFAD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2E20EB4-3A17-0F06-CC84-15E2C4B28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9AC7C2-FABF-EAB6-AB4D-F7267746A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2025/5/20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C91067-2C1C-C62D-31BA-5EB1EE126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3E8B0D-E607-2D59-358E-77F30D9F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21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6471EAD-E165-7693-7B2C-9FF9CDE29F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2B43523-799C-6FCF-6C0E-71924D2CD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347BA1-2328-B650-CA7E-941BD4003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2025/5/20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B973CE-553B-5C92-6472-7311CE763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D5F6BB-5DD9-B694-A3F5-D39BEA07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043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AF5388-6FD6-9DED-6612-8D1CABB21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C08143-AEA7-9489-02E3-33BB6EFDE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D1F287-6CCC-BF50-7597-A383E78F4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2025/5/20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51BB46-CB86-EF68-61D2-D13FEA120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6238CF-C537-0D1C-EF91-239F6C27F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651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F5986B-6165-AB23-8707-04EF01A1B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0517B5-430C-5A62-E46F-EA75DBC34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663CDB-6FC7-287F-7563-EDFAE10C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2025/5/20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17E0AA-C449-8341-9150-B9AA364E8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A9FFB9-FBE4-4FBB-3055-C9B2FDFC0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532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772DA2-2643-41B7-CE22-42322DA87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3E5F9D-9D4E-D36F-9F64-2745054CBA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F6D84F-C5E4-60B2-F6FD-421DACE98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3CA5F34-8B4B-508E-D38A-68755E7FC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2025/5/20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2E7B00B-C319-2776-1913-CA36504E6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4A60CA-F4D3-F95E-8CB7-2ED99C769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59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27534B-E408-CE28-B1AE-01C2E021D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010F015-9B2B-FC9E-6270-F07F4A811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64D9670-618A-3469-5353-1FE57C951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45B5DFD-6CAB-16BD-E33C-6843985384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B48C4CE-A69C-3E00-25D9-B7C0EBB74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1D59565-CD0E-02C8-B0FB-41DAA534D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2025/5/20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4725992-BF2A-E08B-EE04-D997C69A0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16867ED-122E-5E5D-9AB1-10BE9B19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20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9A0AF4-98BB-4147-06F6-2A66881C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C497BC8-8CC8-39D7-0485-D9948CBD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2025/5/20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881A58-8124-EE12-C252-42E7C4D29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964E882-87EF-C78F-1BE1-47B1F7FB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62BFA25-F165-E786-7702-CDF31921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2025/5/20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76ED978-9288-3F3D-0CA1-38A72982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1798FDA-A08C-F974-D8B9-C0F988526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80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BC5AE4-8786-998E-6116-304DC971F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3CDF8D-CA88-4144-74F8-67283881C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037E2E8-251B-5950-5418-82A20E24E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4DD00F3-EABF-2975-131A-793ED830D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2025/5/20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DEC9AC-1066-6A00-80DA-92524022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A380657-DEF9-E72B-58C7-94EC9C5C5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322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DED581-2EAE-40C5-75B1-FF928DBBA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74D44DA-38D8-C556-20F3-DA201FA98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7E0A709-D9B3-45FC-C3B9-5E94062CF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A7ADF95-D6C9-B9A5-F446-43C2F557C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2025/5/20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429DB03-942B-07A4-B26C-185D86776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695DD9-B5C1-A258-BE47-0E954A28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81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09066B5-5ED5-93AA-58DB-A0B41F4F3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9EBA2D-A0B7-CA09-55E5-C63F3672F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F83285-B33F-49E5-9945-68B175EFBB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617C5-A3AD-42D8-8931-86D53682B587}" type="datetimeFigureOut">
              <a:rPr kumimoji="1" lang="ja-JP" altLang="en-US" smtClean="0"/>
              <a:t>2025/5/20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F7CCE9-0D2F-26D2-A045-6878319E2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567A4E-4F19-D16D-B2D4-C47B0095B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214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5F12ECC-46AD-38D7-B65B-B194DB25A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1239"/>
            <a:ext cx="12192000" cy="261101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9D26306-1F93-08CE-0D3E-5F47EF1E2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866" y="6262256"/>
            <a:ext cx="1912268" cy="59574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A422CF5-FBDB-F2AB-BA86-6EF81FB3C8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54819"/>
            <a:ext cx="12192000" cy="336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7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FA49F2D-3E8A-D25A-F5B7-9F2EB8D5E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7544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5BB1883-3AA3-0B65-5F7B-6EE71455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53061" y="6519380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F7870D8-E071-BFB6-B698-FB1E050FF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399" y="1124787"/>
            <a:ext cx="825817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68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13544FA-1835-E16E-619F-BA2073683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81" y="1403621"/>
            <a:ext cx="11506200" cy="502920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912E562-6973-D1D1-90BE-B805685DF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19" y="73646"/>
            <a:ext cx="10236994" cy="143772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0D2FBCB-88E2-1FA6-5307-7ACD9F2C1044}"/>
              </a:ext>
            </a:extLst>
          </p:cNvPr>
          <p:cNvSpPr txBox="1"/>
          <p:nvPr/>
        </p:nvSpPr>
        <p:spPr>
          <a:xfrm>
            <a:off x="7268659" y="2968085"/>
            <a:ext cx="4131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例</a:t>
            </a:r>
            <a:endParaRPr lang="en-US" altLang="ja-JP" b="1" spc="-300" dirty="0">
              <a:latin typeface="ヒラギノ丸ゴ ProN W4" panose="020F0400000000000000" pitchFamily="34" charset="-128"/>
              <a:ea typeface="ヒラギノ丸ゴ ProN W4" panose="020F0400000000000000" pitchFamily="34" charset="-128"/>
            </a:endParaRPr>
          </a:p>
          <a:p>
            <a:r>
              <a:rPr lang="ja-JP" altLang="en-US" sz="800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　</a:t>
            </a:r>
            <a:endParaRPr lang="en-US" altLang="ja-JP" sz="800" b="1" spc="-300" dirty="0">
              <a:latin typeface="ヒラギノ丸ゴ ProN W4" panose="020F0400000000000000" pitchFamily="34" charset="-128"/>
              <a:ea typeface="ヒラギノ丸ゴ ProN W4" panose="020F0400000000000000" pitchFamily="34" charset="-128"/>
            </a:endParaRPr>
          </a:p>
          <a:p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・財布にお金が無くても良い</a:t>
            </a:r>
          </a:p>
          <a:p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・おつりをもらう必要が無い</a:t>
            </a:r>
          </a:p>
          <a:p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・ポイントがつく</a:t>
            </a:r>
            <a:r>
              <a:rPr lang="en-US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                      </a:t>
            </a:r>
            <a:r>
              <a:rPr lang="ja-JP" altLang="en-US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　　　　　　</a:t>
            </a:r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など</a:t>
            </a:r>
            <a:r>
              <a:rPr lang="en-US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                             </a:t>
            </a:r>
            <a:r>
              <a:rPr lang="ja-JP" altLang="en-US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　　　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8AEE88-47CD-3ACF-547E-1EA98F357EC3}"/>
              </a:ext>
            </a:extLst>
          </p:cNvPr>
          <p:cNvSpPr txBox="1"/>
          <p:nvPr/>
        </p:nvSpPr>
        <p:spPr>
          <a:xfrm>
            <a:off x="7248781" y="4412128"/>
            <a:ext cx="4131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・</a:t>
            </a:r>
            <a:r>
              <a:rPr lang="ja-JP" altLang="en-US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残っている金額が分かりにくい</a:t>
            </a:r>
            <a:endParaRPr lang="ja-JP" altLang="ja-JP" b="1" spc="-300" dirty="0">
              <a:latin typeface="ヒラギノ丸ゴ ProN W4" panose="020F0400000000000000" pitchFamily="34" charset="-128"/>
              <a:ea typeface="ヒラギノ丸ゴ ProN W4" panose="020F0400000000000000" pitchFamily="34" charset="-128"/>
            </a:endParaRPr>
          </a:p>
          <a:p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・</a:t>
            </a:r>
            <a:r>
              <a:rPr lang="ja-JP" altLang="en-US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使えないお店もある</a:t>
            </a:r>
            <a:r>
              <a:rPr lang="en-US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 </a:t>
            </a:r>
            <a:r>
              <a:rPr lang="ja-JP" altLang="en-US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　　　　　　　</a:t>
            </a:r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など</a:t>
            </a:r>
            <a:endParaRPr lang="ja-JP" altLang="en-US" b="1" spc="-300" dirty="0">
              <a:latin typeface="ヒラギノ丸ゴ ProN W4" panose="020F0400000000000000" pitchFamily="34" charset="-128"/>
              <a:ea typeface="ヒラギノ丸ゴ ProN W4" panose="020F0400000000000000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AA658B-462A-C4AF-75FC-EDDE737BED2E}"/>
              </a:ext>
            </a:extLst>
          </p:cNvPr>
          <p:cNvSpPr txBox="1"/>
          <p:nvPr/>
        </p:nvSpPr>
        <p:spPr>
          <a:xfrm>
            <a:off x="7248781" y="5238698"/>
            <a:ext cx="388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・</a:t>
            </a:r>
            <a:r>
              <a:rPr lang="ja-JP" altLang="en-US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お金と同じように大切にする</a:t>
            </a:r>
            <a:endParaRPr lang="ja-JP" altLang="ja-JP" b="1" spc="-300" dirty="0">
              <a:latin typeface="ヒラギノ丸ゴ ProN W4" panose="020F0400000000000000" pitchFamily="34" charset="-128"/>
              <a:ea typeface="ヒラギノ丸ゴ ProN W4" panose="020F0400000000000000" pitchFamily="34" charset="-128"/>
            </a:endParaRPr>
          </a:p>
          <a:p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・</a:t>
            </a:r>
            <a:r>
              <a:rPr lang="ja-JP" altLang="en-US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なくさないようにする　 　　　　　</a:t>
            </a:r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など</a:t>
            </a:r>
            <a:endParaRPr lang="ja-JP" altLang="en-US" b="1" spc="-300" dirty="0">
              <a:latin typeface="ヒラギノ丸ゴ ProN W4" panose="020F0400000000000000" pitchFamily="34" charset="-128"/>
              <a:ea typeface="ヒラギノ丸ゴ ProN W4" panose="020F0400000000000000" pitchFamily="34" charset="-128"/>
            </a:endParaRPr>
          </a:p>
        </p:txBody>
      </p:sp>
      <p:sp>
        <p:nvSpPr>
          <p:cNvPr id="3" name="フッター プレースホルダー 1">
            <a:extLst>
              <a:ext uri="{FF2B5EF4-FFF2-40B4-BE49-F238E27FC236}">
                <a16:creationId xmlns:a16="http://schemas.microsoft.com/office/drawing/2014/main" id="{0DA7D3E1-12EF-F33A-A1F8-CE0BBC44D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143753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E3D9F0D-D3EE-38F5-B93A-5677270D8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406"/>
            <a:ext cx="12192000" cy="136148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0F05A8B-CB73-85DC-E6A0-4587CCB3E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78" y="1316874"/>
            <a:ext cx="10837644" cy="387969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A30E91B-10EF-E836-7FE8-DDA2F0B884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373" y="4446443"/>
            <a:ext cx="3993253" cy="2387151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C5D2901-2A9A-6A35-98A1-3204C684B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2060123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56" y="262371"/>
            <a:ext cx="11062688" cy="1016360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A26D9B7-7510-92C2-BDF8-B8989E3E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E9A486A-645B-3468-7398-3D403AB33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40" y="1278731"/>
            <a:ext cx="11766519" cy="52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73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05" y="328612"/>
            <a:ext cx="11093388" cy="1044084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E1CFC437-C856-77B9-DB70-F2910CC37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3989455-1B1E-04E6-B0BB-234CA78DB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23" y="1336183"/>
            <a:ext cx="11728752" cy="515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91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0E2E858-E595-390C-2E71-9EA93DE19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56" y="295750"/>
            <a:ext cx="11116744" cy="1009650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8104819-37A7-6273-E933-5C1459D9F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4A27D22-064E-DA5D-4DA3-61ED55F91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440" y="1412638"/>
            <a:ext cx="11745120" cy="514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20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48" y="235867"/>
            <a:ext cx="11062688" cy="1026751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25ECFACD-B5EF-3339-8DFC-42EA8DB1F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37F8543-5FD1-9574-3C0C-87422102D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37" y="1302588"/>
            <a:ext cx="11830726" cy="515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55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19FEAA6-248C-8377-D648-979CA2766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56" y="3377184"/>
            <a:ext cx="11356723" cy="3124339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1EC0E33-CA0D-667F-945F-190FC73B3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D280026-0337-2B6B-355E-B23F1D195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27" y="239273"/>
            <a:ext cx="11768243" cy="308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21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4CB77EB-A0B6-E46E-89F1-35D037192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046"/>
            <a:ext cx="12192000" cy="139888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57435F8-BB37-C366-47CF-61F04F383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56" y="1366838"/>
            <a:ext cx="11710988" cy="5040490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F6EB780C-542B-77A8-D8BB-CB8E19951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2019926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888C11C-30DB-475D-476D-98F03E9E2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45" y="85766"/>
            <a:ext cx="10781110" cy="6515540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5FD7796-AE14-63D0-100B-64E2637C1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352704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01518F8-6159-78EC-BC51-EB35BE527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273103" cy="82790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3BB8F92-389B-E4D5-F438-4FFEE073E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675" y="4417889"/>
            <a:ext cx="3790190" cy="176537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AE48809-2DD9-C860-1BEC-4CA66C1D9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358" y="1133721"/>
            <a:ext cx="3780385" cy="233073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11F954A-6618-D1FC-E7A6-BA9DBABB4E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528" y="3943684"/>
            <a:ext cx="3799253" cy="2345593"/>
          </a:xfrm>
          <a:prstGeom prst="rect">
            <a:avLst/>
          </a:prstGeom>
        </p:spPr>
      </p:pic>
      <p:sp>
        <p:nvSpPr>
          <p:cNvPr id="10" name="フッター プレースホルダー 1">
            <a:extLst>
              <a:ext uri="{FF2B5EF4-FFF2-40B4-BE49-F238E27FC236}">
                <a16:creationId xmlns:a16="http://schemas.microsoft.com/office/drawing/2014/main" id="{CBD62503-7985-F620-10EA-CB8CD9546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2A07BD0-E4DB-BEAB-EC08-86A460185D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338" y="960135"/>
            <a:ext cx="3907205" cy="252146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6513E9E-CCD2-8813-0103-EDD23B5653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3675" y="1085939"/>
            <a:ext cx="3730875" cy="237851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9B931E5-846A-922E-7EC0-E36770887F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3227" y="3897176"/>
            <a:ext cx="3990448" cy="243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31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4B24838-AB66-6B05-BCFE-820922467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0637" cy="130016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9405734-90F6-14DB-7441-CB0B710F9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383" y="2106406"/>
            <a:ext cx="5761017" cy="252244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2F88E43-97E7-FE88-56E1-11DF33537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6060" y="4628846"/>
            <a:ext cx="5695665" cy="1528989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E177EECB-65AC-0344-3CFA-45A336CBE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936CD88-59D4-AAA0-6AC5-2C36E79727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275" y="1453322"/>
            <a:ext cx="5885717" cy="496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9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E66FD34-53D2-3980-53F5-0987846B0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4" y="1711732"/>
            <a:ext cx="12007452" cy="4276338"/>
          </a:xfrm>
          <a:prstGeom prst="rect">
            <a:avLst/>
          </a:prstGeom>
        </p:spPr>
      </p:pic>
      <p:sp>
        <p:nvSpPr>
          <p:cNvPr id="18" name="円: 塗りつぶしなし 17">
            <a:extLst>
              <a:ext uri="{FF2B5EF4-FFF2-40B4-BE49-F238E27FC236}">
                <a16:creationId xmlns:a16="http://schemas.microsoft.com/office/drawing/2014/main" id="{8D609EDC-C91F-B9EC-27B3-DB211477AFD0}"/>
              </a:ext>
            </a:extLst>
          </p:cNvPr>
          <p:cNvSpPr/>
          <p:nvPr/>
        </p:nvSpPr>
        <p:spPr>
          <a:xfrm>
            <a:off x="704082" y="3416707"/>
            <a:ext cx="1841937" cy="1804320"/>
          </a:xfrm>
          <a:prstGeom prst="donut">
            <a:avLst>
              <a:gd name="adj" fmla="val 7605"/>
            </a:avLst>
          </a:prstGeom>
          <a:solidFill>
            <a:srgbClr val="D4270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 sz="1350" dirty="0">
              <a:solidFill>
                <a:srgbClr val="DE0000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7C157B6-183C-0A75-252E-94715AEE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544" y="6003369"/>
            <a:ext cx="5776912" cy="62981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4A00061-D2B6-6333-DF1F-6448CBD55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7" y="17442"/>
            <a:ext cx="11706225" cy="1704975"/>
          </a:xfrm>
          <a:prstGeom prst="rect">
            <a:avLst/>
          </a:prstGeom>
        </p:spPr>
      </p:pic>
      <p:sp>
        <p:nvSpPr>
          <p:cNvPr id="2" name="円: 塗りつぶしなし 1">
            <a:extLst>
              <a:ext uri="{FF2B5EF4-FFF2-40B4-BE49-F238E27FC236}">
                <a16:creationId xmlns:a16="http://schemas.microsoft.com/office/drawing/2014/main" id="{F81C959F-16DF-0D14-DA1B-209D88AC4309}"/>
              </a:ext>
            </a:extLst>
          </p:cNvPr>
          <p:cNvSpPr/>
          <p:nvPr/>
        </p:nvSpPr>
        <p:spPr>
          <a:xfrm>
            <a:off x="4151990" y="3416707"/>
            <a:ext cx="1841937" cy="1804320"/>
          </a:xfrm>
          <a:prstGeom prst="donut">
            <a:avLst>
              <a:gd name="adj" fmla="val 7605"/>
            </a:avLst>
          </a:prstGeom>
          <a:solidFill>
            <a:srgbClr val="D4270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 sz="1350" dirty="0">
              <a:solidFill>
                <a:srgbClr val="DE0000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6" name="円: 塗りつぶしなし 5">
            <a:extLst>
              <a:ext uri="{FF2B5EF4-FFF2-40B4-BE49-F238E27FC236}">
                <a16:creationId xmlns:a16="http://schemas.microsoft.com/office/drawing/2014/main" id="{06C4C454-9F86-7423-E16C-1350F23F4284}"/>
              </a:ext>
            </a:extLst>
          </p:cNvPr>
          <p:cNvSpPr/>
          <p:nvPr/>
        </p:nvSpPr>
        <p:spPr>
          <a:xfrm>
            <a:off x="9645981" y="3429000"/>
            <a:ext cx="1841937" cy="1804320"/>
          </a:xfrm>
          <a:prstGeom prst="donut">
            <a:avLst>
              <a:gd name="adj" fmla="val 7605"/>
            </a:avLst>
          </a:prstGeom>
          <a:solidFill>
            <a:srgbClr val="D4270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 sz="1350" dirty="0">
              <a:solidFill>
                <a:srgbClr val="DE0000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7" name="フッター プレースホルダー 1">
            <a:extLst>
              <a:ext uri="{FF2B5EF4-FFF2-40B4-BE49-F238E27FC236}">
                <a16:creationId xmlns:a16="http://schemas.microsoft.com/office/drawing/2014/main" id="{40227442-0829-EAC2-4020-B94F05223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329370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B42A40C-FFBE-F028-F3E7-A772CB4F3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81" y="0"/>
            <a:ext cx="12210981" cy="658920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11A029C-6A01-7B0C-55E5-8D35FB9C4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486" y="4869138"/>
            <a:ext cx="10131027" cy="1279871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7838DCE1-96AA-6DA8-D540-A05AF079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134674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71160CD-8078-2ACE-38F6-22F8DE35D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6" y="1229692"/>
            <a:ext cx="10083657" cy="148951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1C3B3F7-7870-8116-F5DD-57A284316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910"/>
            <a:ext cx="12192000" cy="124581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E7C211B-A909-04F3-7F54-DDE32CCA9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353231"/>
            <a:ext cx="4543442" cy="161951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7F2D057-BFFE-1395-5A08-CC7146A57B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0455" y="5149293"/>
            <a:ext cx="798434" cy="1135551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A1A15F4A-8AB1-BD50-7B00-21131A9D4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8D1182F-F347-6B67-F6CF-1C5E3A6000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8344" y="2580963"/>
            <a:ext cx="7321622" cy="398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34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DFC43AEF-824E-E948-F750-CF9F2D636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5" y="452269"/>
            <a:ext cx="11999909" cy="209877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42AC71B-B62C-31BA-6324-E5AFE9415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30" y="2949311"/>
            <a:ext cx="11970473" cy="3601507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BA943ABC-1439-98A9-6997-EE1D149A7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163016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50E0A2B-A373-05B3-2146-6407CAC5A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0868" cy="132794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A6A5CB2-9DFE-FF8C-A9BF-917C8F658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23" y="1192696"/>
            <a:ext cx="9907700" cy="136230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C22B8C7-F976-BF79-FB3F-740CA13F5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153" y="2413716"/>
            <a:ext cx="10519009" cy="4261721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32D2F69E-7208-F04D-B5A6-D8AF371A0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1110928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9A15DFC8-99FC-343F-702E-51A0654F4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69687"/>
            <a:ext cx="11725275" cy="145732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2720373-98C5-7BD9-0896-CE7BEEEE0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570" y="1623822"/>
            <a:ext cx="7990253" cy="489151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28B28E4-676B-FAAB-6C42-75236B04A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1798518"/>
            <a:ext cx="3866644" cy="3910683"/>
          </a:xfrm>
          <a:prstGeom prst="rect">
            <a:avLst/>
          </a:prstGeom>
        </p:spPr>
      </p:pic>
      <p:sp>
        <p:nvSpPr>
          <p:cNvPr id="17" name="フッター プレースホルダー 1">
            <a:extLst>
              <a:ext uri="{FF2B5EF4-FFF2-40B4-BE49-F238E27FC236}">
                <a16:creationId xmlns:a16="http://schemas.microsoft.com/office/drawing/2014/main" id="{3148EBD8-D958-BBB6-4B85-42694EDAF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3555423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Office PowerPoint</Application>
  <PresentationFormat>ワイド画面</PresentationFormat>
  <Paragraphs>39</Paragraphs>
  <Slides>19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5" baseType="lpstr">
      <vt:lpstr>ヒラギノ丸ゴ ProN W4</vt:lpstr>
      <vt:lpstr>游ゴシック</vt:lpstr>
      <vt:lpstr>游ゴシック Light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2024-06-04T05:43:43Z</dcterms:created>
  <dcterms:modified xsi:type="dcterms:W3CDTF">2025-05-20T07:07:42Z</dcterms:modified>
</cp:coreProperties>
</file>