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1"/>
  </p:sldMasterIdLst>
  <p:notesMasterIdLst>
    <p:notesMasterId r:id="rId3"/>
  </p:notesMasterIdLst>
  <p:sldIdLst>
    <p:sldId id="258" r:id="rId2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0C20"/>
    <a:srgbClr val="D6D6D6"/>
    <a:srgbClr val="F4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/>
    <p:restoredTop sz="94658"/>
  </p:normalViewPr>
  <p:slideViewPr>
    <p:cSldViewPr snapToGrid="0">
      <p:cViewPr varScale="1">
        <p:scale>
          <a:sx n="62" d="100"/>
          <a:sy n="62" d="100"/>
        </p:scale>
        <p:origin x="4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21D283-7C59-AC4F-9F5F-D71D2D897687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7B09D8-209D-DC4A-A9BA-DBD423E20A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8791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B09D8-209D-DC4A-A9BA-DBD423E20A7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9304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C8524-735F-4A41-9EE7-B7BCA40559A2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DE30D-634B-2C4F-A1CB-8161E8C8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386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C8524-735F-4A41-9EE7-B7BCA40559A2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DE30D-634B-2C4F-A1CB-8161E8C8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1344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C8524-735F-4A41-9EE7-B7BCA40559A2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DE30D-634B-2C4F-A1CB-8161E8C8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9971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C8524-735F-4A41-9EE7-B7BCA40559A2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DE30D-634B-2C4F-A1CB-8161E8C8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3039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C8524-735F-4A41-9EE7-B7BCA40559A2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DE30D-634B-2C4F-A1CB-8161E8C8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2358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C8524-735F-4A41-9EE7-B7BCA40559A2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DE30D-634B-2C4F-A1CB-8161E8C8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2536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C8524-735F-4A41-9EE7-B7BCA40559A2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DE30D-634B-2C4F-A1CB-8161E8C8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9854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>
                    <a:tint val="82000"/>
                  </a:schemeClr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82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82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C8524-735F-4A41-9EE7-B7BCA40559A2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DE30D-634B-2C4F-A1CB-8161E8C8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6950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C8524-735F-4A41-9EE7-B7BCA40559A2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DE30D-634B-2C4F-A1CB-8161E8C8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1055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C8524-735F-4A41-9EE7-B7BCA40559A2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DE30D-634B-2C4F-A1CB-8161E8C8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3622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C8524-735F-4A41-9EE7-B7BCA40559A2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DE30D-634B-2C4F-A1CB-8161E8C8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2433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グラフィカル ユーザー インターフェイス, 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3FB69D4C-AEDC-C570-CE3A-576454538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91132"/>
            <a:ext cx="12801598" cy="905072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C8524-735F-4A41-9EE7-B7BCA40559A2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DE30D-634B-2C4F-A1CB-8161E8C8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449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C8524-735F-4A41-9EE7-B7BCA40559A2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DE30D-634B-2C4F-A1CB-8161E8C8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485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C8524-735F-4A41-9EE7-B7BCA40559A2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DE30D-634B-2C4F-A1CB-8161E8C8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8144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0C8524-735F-4A41-9EE7-B7BCA40559A2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8DE30D-634B-2C4F-A1CB-8161E8C8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829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2" r:id="rId8"/>
    <p:sldLayoutId id="2147483673" r:id="rId9"/>
    <p:sldLayoutId id="2147483674" r:id="rId10"/>
    <p:sldLayoutId id="2147483668" r:id="rId11"/>
    <p:sldLayoutId id="2147483669" r:id="rId12"/>
    <p:sldLayoutId id="2147483670" r:id="rId13"/>
    <p:sldLayoutId id="2147483671" r:id="rId14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kumimoji="1"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kumimoji="1"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A41303A-9E16-320D-9525-744E3E47438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76183" y="586332"/>
            <a:ext cx="551432" cy="46166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endParaRPr kumimoji="1" lang="ja-JP" altLang="en-US" sz="24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50358B4-B630-442E-AF02-DD9589BC8FF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997417" y="586332"/>
            <a:ext cx="551432" cy="46166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endParaRPr kumimoji="1" lang="ja-JP" altLang="en-US" sz="24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A8F0E1B-D47B-3B9B-B828-09F2ACB7A77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625630" y="586332"/>
            <a:ext cx="551432" cy="46166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endParaRPr kumimoji="1" lang="ja-JP" altLang="en-US" sz="24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F7DC35B-3E52-99A1-789C-B7BF9697A42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505128" y="635193"/>
            <a:ext cx="1682217" cy="33855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endParaRPr kumimoji="1" lang="ja-JP" altLang="en-US" sz="16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4134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</Words>
  <Application>Microsoft Office PowerPoint</Application>
  <PresentationFormat>A3 297x420 mm</PresentationFormat>
  <Paragraphs>1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MS PGothic</vt:lpstr>
      <vt:lpstr>游ゴシック</vt:lpstr>
      <vt:lpstr>Aptos</vt:lpstr>
      <vt:lpstr>Aptos Display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2025-04-22T01:01:32Z</dcterms:created>
  <dcterms:modified xsi:type="dcterms:W3CDTF">2025-04-22T01:01:43Z</dcterms:modified>
</cp:coreProperties>
</file>