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C20"/>
    <a:srgbClr val="D6D6D6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8"/>
    <p:restoredTop sz="94658"/>
  </p:normalViewPr>
  <p:slideViewPr>
    <p:cSldViewPr snapToGrid="0">
      <p:cViewPr varScale="1">
        <p:scale>
          <a:sx n="62" d="100"/>
          <a:sy n="62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1D283-7C59-AC4F-9F5F-D71D2D897687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B09D8-209D-DC4A-A9BA-DBD423E20A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79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B09D8-209D-DC4A-A9BA-DBD423E20A7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30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8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34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971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039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358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53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985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82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82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95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05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62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243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7ABA4C6-7F67-2D4D-B0F0-C7D312DBFE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133"/>
            <a:ext cx="12801600" cy="905073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4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48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14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82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73" r:id="rId9"/>
    <p:sldLayoutId id="2147483674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A41303A-9E16-320D-9525-744E3E47438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76183" y="586332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50358B4-B630-442E-AF02-DD9589BC8FF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97417" y="586332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A8F0E1B-D47B-3B9B-B828-09F2ACB7A77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625630" y="586332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7DC35B-3E52-99A1-789C-B7BF9697A42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05128" y="635193"/>
            <a:ext cx="1682217" cy="33855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16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4134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</Words>
  <Application>Microsoft Office PowerPoint</Application>
  <PresentationFormat>A3 297x420 mm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MS PGothic</vt:lpstr>
      <vt:lpstr>游ゴシック</vt:lpstr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2025-04-22T01:00:55Z</dcterms:created>
  <dcterms:modified xsi:type="dcterms:W3CDTF">2025-04-22T01:00:59Z</dcterms:modified>
</cp:coreProperties>
</file>