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7"/>
  </p:notesMasterIdLst>
  <p:sldIdLst>
    <p:sldId id="343" r:id="rId2"/>
    <p:sldId id="344" r:id="rId3"/>
    <p:sldId id="345" r:id="rId4"/>
    <p:sldId id="340" r:id="rId5"/>
    <p:sldId id="341" r:id="rId6"/>
  </p:sldIdLst>
  <p:sldSz cx="15119350" cy="10693400"/>
  <p:notesSz cx="15125700" cy="106934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15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EEA75B-F30A-49FB-8D5B-50DE18BFB690}" v="560" dt="2025-03-28T06:42:23.574"/>
    <p1510:client id="{F63E699E-9131-42F4-896E-6AB9E5E9556D}" v="225" dt="2025-03-28T06:45:03.55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516" y="96"/>
      </p:cViewPr>
      <p:guideLst>
        <p:guide orient="horz" pos="2880"/>
        <p:guide pos="215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6554788" cy="5365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8567738" y="0"/>
            <a:ext cx="6554787" cy="536575"/>
          </a:xfrm>
          <a:prstGeom prst="rect">
            <a:avLst/>
          </a:prstGeom>
        </p:spPr>
        <p:txBody>
          <a:bodyPr vert="horz" lIns="91440" tIns="45720" rIns="91440" bIns="45720" rtlCol="0"/>
          <a:lstStyle>
            <a:lvl1pPr algn="r">
              <a:defRPr sz="1200"/>
            </a:lvl1pPr>
          </a:lstStyle>
          <a:p>
            <a:fld id="{51ECD182-EA37-4DF9-87CB-59570ABE153F}" type="datetimeFigureOut">
              <a:rPr kumimoji="1" lang="ja-JP" altLang="en-US" smtClean="0"/>
              <a:t>2025/4/22</a:t>
            </a:fld>
            <a:endParaRPr kumimoji="1" lang="ja-JP" altLang="en-US"/>
          </a:p>
        </p:txBody>
      </p:sp>
      <p:sp>
        <p:nvSpPr>
          <p:cNvPr id="4" name="スライド イメージ プレースホルダー 3"/>
          <p:cNvSpPr>
            <a:spLocks noGrp="1" noRot="1" noChangeAspect="1"/>
          </p:cNvSpPr>
          <p:nvPr>
            <p:ph type="sldImg" idx="2"/>
          </p:nvPr>
        </p:nvSpPr>
        <p:spPr>
          <a:xfrm>
            <a:off x="5011738" y="1336675"/>
            <a:ext cx="5102225" cy="36083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1512888" y="5146675"/>
            <a:ext cx="12099925" cy="42100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10156825"/>
            <a:ext cx="6554788" cy="5365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8567738" y="10156825"/>
            <a:ext cx="6554787" cy="536575"/>
          </a:xfrm>
          <a:prstGeom prst="rect">
            <a:avLst/>
          </a:prstGeom>
        </p:spPr>
        <p:txBody>
          <a:bodyPr vert="horz" lIns="91440" tIns="45720" rIns="91440" bIns="45720" rtlCol="0" anchor="b"/>
          <a:lstStyle>
            <a:lvl1pPr algn="r">
              <a:defRPr sz="1200"/>
            </a:lvl1pPr>
          </a:lstStyle>
          <a:p>
            <a:fld id="{0BE0C4C2-A213-4E92-925D-2CCDB210AFE3}" type="slidenum">
              <a:rPr kumimoji="1" lang="ja-JP" altLang="en-US" smtClean="0"/>
              <a:t>‹#›</a:t>
            </a:fld>
            <a:endParaRPr kumimoji="1" lang="ja-JP" altLang="en-US"/>
          </a:p>
        </p:txBody>
      </p:sp>
    </p:spTree>
    <p:extLst>
      <p:ext uri="{BB962C8B-B14F-4D97-AF65-F5344CB8AC3E}">
        <p14:creationId xmlns:p14="http://schemas.microsoft.com/office/powerpoint/2010/main" val="427350382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0BE0C4C2-A213-4E92-925D-2CCDB210AFE3}" type="slidenum">
              <a:rPr kumimoji="1" lang="ja-JP" altLang="en-US" smtClean="0"/>
              <a:t>2</a:t>
            </a:fld>
            <a:endParaRPr kumimoji="1" lang="ja-JP" altLang="en-US"/>
          </a:p>
        </p:txBody>
      </p:sp>
    </p:spTree>
    <p:extLst>
      <p:ext uri="{BB962C8B-B14F-4D97-AF65-F5344CB8AC3E}">
        <p14:creationId xmlns:p14="http://schemas.microsoft.com/office/powerpoint/2010/main" val="3322398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9F82D-3731-515B-162B-B8C5D22B588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440A2A6-3464-C273-A417-FAD8B6F8098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721208B-BC3F-FF6C-481C-2D941702E33E}"/>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F29AA8B-EA0B-DB07-BFB4-E1F174C61E32}"/>
              </a:ext>
            </a:extLst>
          </p:cNvPr>
          <p:cNvSpPr>
            <a:spLocks noGrp="1"/>
          </p:cNvSpPr>
          <p:nvPr>
            <p:ph type="sldNum" sz="quarter" idx="5"/>
          </p:nvPr>
        </p:nvSpPr>
        <p:spPr/>
        <p:txBody>
          <a:bodyPr/>
          <a:lstStyle/>
          <a:p>
            <a:fld id="{0BE0C4C2-A213-4E92-925D-2CCDB210AFE3}" type="slidenum">
              <a:rPr kumimoji="1" lang="ja-JP" altLang="en-US" smtClean="0"/>
              <a:t>3</a:t>
            </a:fld>
            <a:endParaRPr kumimoji="1" lang="ja-JP" altLang="en-US"/>
          </a:p>
        </p:txBody>
      </p:sp>
    </p:spTree>
    <p:extLst>
      <p:ext uri="{BB962C8B-B14F-4D97-AF65-F5344CB8AC3E}">
        <p14:creationId xmlns:p14="http://schemas.microsoft.com/office/powerpoint/2010/main" val="7439458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4/22/2025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755968" y="427737"/>
            <a:ext cx="1360741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5140579" y="9944862"/>
            <a:ext cx="4838192"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55968" y="9944862"/>
            <a:ext cx="3477451"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4/22/2025</a:t>
            </a:fld>
            <a:endParaRPr lang="en-US"/>
          </a:p>
        </p:txBody>
      </p:sp>
      <p:sp>
        <p:nvSpPr>
          <p:cNvPr id="6" name="Holder 6"/>
          <p:cNvSpPr>
            <a:spLocks noGrp="1"/>
          </p:cNvSpPr>
          <p:nvPr>
            <p:ph type="sldNum" sz="quarter" idx="7"/>
          </p:nvPr>
        </p:nvSpPr>
        <p:spPr>
          <a:xfrm>
            <a:off x="10885932" y="9944862"/>
            <a:ext cx="3477451"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Lst>
  <p:txStyles>
    <p:titleStyle>
      <a:lvl1pPr>
        <a:defRPr b="0" i="0">
          <a:latin typeface="Yu Gothic" panose="020B0400000000000000" pitchFamily="34" charset="-128"/>
          <a:ea typeface="+mj-ea"/>
          <a:cs typeface="+mj-cs"/>
        </a:defRPr>
      </a:lvl1pPr>
    </p:titleStyle>
    <p:bodyStyle>
      <a:lvl1pPr marL="0">
        <a:defRPr b="0" i="0">
          <a:latin typeface="Yu Gothic" panose="020B0400000000000000" pitchFamily="34" charset="-128"/>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0.svg"/><Relationship Id="rId12"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svg"/><Relationship Id="rId5" Type="http://schemas.openxmlformats.org/officeDocument/2006/relationships/image" Target="../media/image6.svg"/><Relationship Id="rId15" Type="http://schemas.openxmlformats.org/officeDocument/2006/relationships/image" Target="../media/image2.png"/><Relationship Id="rId10" Type="http://schemas.openxmlformats.org/officeDocument/2006/relationships/image" Target="../media/image3.png"/><Relationship Id="rId4" Type="http://schemas.openxmlformats.org/officeDocument/2006/relationships/image" Target="../media/image5.png"/><Relationship Id="rId9" Type="http://schemas.openxmlformats.org/officeDocument/2006/relationships/image" Target="../media/image8.sv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9.png"/><Relationship Id="rId3" Type="http://schemas.openxmlformats.org/officeDocument/2006/relationships/image" Target="../media/image17.png"/><Relationship Id="rId7" Type="http://schemas.openxmlformats.org/officeDocument/2006/relationships/image" Target="../media/image6.svg"/><Relationship Id="rId12"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8.svg"/><Relationship Id="rId5" Type="http://schemas.openxmlformats.org/officeDocument/2006/relationships/image" Target="../media/image14.svg"/><Relationship Id="rId15" Type="http://schemas.openxmlformats.org/officeDocument/2006/relationships/image" Target="../media/image21.png"/><Relationship Id="rId10"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0.sv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7.png"/><Relationship Id="rId3" Type="http://schemas.openxmlformats.org/officeDocument/2006/relationships/image" Target="../media/image6.svg"/><Relationship Id="rId7" Type="http://schemas.openxmlformats.org/officeDocument/2006/relationships/image" Target="../media/image8.svg"/><Relationship Id="rId12" Type="http://schemas.openxmlformats.org/officeDocument/2006/relationships/image" Target="../media/image16.png"/><Relationship Id="rId2" Type="http://schemas.openxmlformats.org/officeDocument/2006/relationships/image" Target="../media/image5.png"/><Relationship Id="rId16"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5.png"/><Relationship Id="rId5" Type="http://schemas.openxmlformats.org/officeDocument/2006/relationships/image" Target="../media/image10.svg"/><Relationship Id="rId15" Type="http://schemas.openxmlformats.org/officeDocument/2006/relationships/image" Target="../media/image19.png"/><Relationship Id="rId10" Type="http://schemas.openxmlformats.org/officeDocument/2006/relationships/image" Target="../media/image20.pn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15C4D4-7F81-FB3D-BF21-1D83A13AD504}"/>
            </a:ext>
          </a:extLst>
        </p:cNvPr>
        <p:cNvGrpSpPr/>
        <p:nvPr/>
      </p:nvGrpSpPr>
      <p:grpSpPr>
        <a:xfrm>
          <a:off x="0" y="0"/>
          <a:ext cx="0" cy="0"/>
          <a:chOff x="0" y="0"/>
          <a:chExt cx="0" cy="0"/>
        </a:xfrm>
      </p:grpSpPr>
      <p:pic>
        <p:nvPicPr>
          <p:cNvPr id="9" name="図 8">
            <a:extLst>
              <a:ext uri="{FF2B5EF4-FFF2-40B4-BE49-F238E27FC236}">
                <a16:creationId xmlns:a16="http://schemas.microsoft.com/office/drawing/2014/main" id="{38D9AAD9-155D-894F-3280-8DDD234F38D5}"/>
              </a:ext>
            </a:extLst>
          </p:cNvPr>
          <p:cNvPicPr>
            <a:picLocks noChangeAspect="1"/>
          </p:cNvPicPr>
          <p:nvPr/>
        </p:nvPicPr>
        <p:blipFill>
          <a:blip r:embed="rId2"/>
          <a:stretch>
            <a:fillRect/>
          </a:stretch>
        </p:blipFill>
        <p:spPr>
          <a:xfrm>
            <a:off x="4255582" y="4639196"/>
            <a:ext cx="3091973" cy="2206209"/>
          </a:xfrm>
          <a:prstGeom prst="rect">
            <a:avLst/>
          </a:prstGeom>
          <a:ln>
            <a:solidFill>
              <a:schemeClr val="bg1">
                <a:lumMod val="50000"/>
              </a:schemeClr>
            </a:solidFill>
          </a:ln>
        </p:spPr>
      </p:pic>
      <p:pic>
        <p:nvPicPr>
          <p:cNvPr id="4" name="図 3">
            <a:extLst>
              <a:ext uri="{FF2B5EF4-FFF2-40B4-BE49-F238E27FC236}">
                <a16:creationId xmlns:a16="http://schemas.microsoft.com/office/drawing/2014/main" id="{CEBEBCC0-8BF6-0799-F1A0-F1025B1BA289}"/>
              </a:ext>
            </a:extLst>
          </p:cNvPr>
          <p:cNvPicPr>
            <a:picLocks noChangeAspect="1"/>
          </p:cNvPicPr>
          <p:nvPr/>
        </p:nvPicPr>
        <p:blipFill>
          <a:blip r:embed="rId3"/>
          <a:stretch>
            <a:fillRect/>
          </a:stretch>
        </p:blipFill>
        <p:spPr>
          <a:xfrm>
            <a:off x="728778" y="4639196"/>
            <a:ext cx="3115614" cy="1745683"/>
          </a:xfrm>
          <a:prstGeom prst="rect">
            <a:avLst/>
          </a:prstGeom>
          <a:ln>
            <a:solidFill>
              <a:schemeClr val="bg2">
                <a:lumMod val="75000"/>
              </a:schemeClr>
            </a:solidFill>
          </a:ln>
        </p:spPr>
      </p:pic>
      <p:grpSp>
        <p:nvGrpSpPr>
          <p:cNvPr id="24" name="グループ化 23">
            <a:extLst>
              <a:ext uri="{FF2B5EF4-FFF2-40B4-BE49-F238E27FC236}">
                <a16:creationId xmlns:a16="http://schemas.microsoft.com/office/drawing/2014/main" id="{3916F324-A82E-9439-E4FD-9E655FD3CC27}"/>
              </a:ext>
            </a:extLst>
          </p:cNvPr>
          <p:cNvGrpSpPr/>
          <p:nvPr/>
        </p:nvGrpSpPr>
        <p:grpSpPr>
          <a:xfrm>
            <a:off x="549524" y="546558"/>
            <a:ext cx="6463667" cy="773225"/>
            <a:chOff x="549524" y="546558"/>
            <a:chExt cx="6463667" cy="773225"/>
          </a:xfrm>
        </p:grpSpPr>
        <p:sp>
          <p:nvSpPr>
            <p:cNvPr id="8" name="角丸四角形 7">
              <a:extLst>
                <a:ext uri="{FF2B5EF4-FFF2-40B4-BE49-F238E27FC236}">
                  <a16:creationId xmlns:a16="http://schemas.microsoft.com/office/drawing/2014/main" id="{4E1546BF-C567-EA77-71BB-E8AEFF9593AD}"/>
                </a:ext>
              </a:extLst>
            </p:cNvPr>
            <p:cNvSpPr/>
            <p:nvPr/>
          </p:nvSpPr>
          <p:spPr>
            <a:xfrm>
              <a:off x="549524" y="546558"/>
              <a:ext cx="6463667" cy="773225"/>
            </a:xfrm>
            <a:prstGeom prst="roundRect">
              <a:avLst>
                <a:gd name="adj" fmla="val 6362"/>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円/楕円 19">
              <a:extLst>
                <a:ext uri="{FF2B5EF4-FFF2-40B4-BE49-F238E27FC236}">
                  <a16:creationId xmlns:a16="http://schemas.microsoft.com/office/drawing/2014/main" id="{1EF35F0D-1C95-CFC5-DB9F-95E85790E595}"/>
                </a:ext>
              </a:extLst>
            </p:cNvPr>
            <p:cNvSpPr>
              <a:spLocks noChangeAspect="1"/>
            </p:cNvSpPr>
            <p:nvPr/>
          </p:nvSpPr>
          <p:spPr>
            <a:xfrm>
              <a:off x="626822" y="63000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円/楕円 20">
              <a:extLst>
                <a:ext uri="{FF2B5EF4-FFF2-40B4-BE49-F238E27FC236}">
                  <a16:creationId xmlns:a16="http://schemas.microsoft.com/office/drawing/2014/main" id="{F8909F2C-3E5D-86B3-6550-34110369B58F}"/>
                </a:ext>
              </a:extLst>
            </p:cNvPr>
            <p:cNvSpPr>
              <a:spLocks noChangeAspect="1"/>
            </p:cNvSpPr>
            <p:nvPr/>
          </p:nvSpPr>
          <p:spPr>
            <a:xfrm>
              <a:off x="626822" y="119174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円/楕円 21">
              <a:extLst>
                <a:ext uri="{FF2B5EF4-FFF2-40B4-BE49-F238E27FC236}">
                  <a16:creationId xmlns:a16="http://schemas.microsoft.com/office/drawing/2014/main" id="{BC44AA25-885A-EC03-0EE8-BBEFBD63D93B}"/>
                </a:ext>
              </a:extLst>
            </p:cNvPr>
            <p:cNvSpPr>
              <a:spLocks noChangeAspect="1"/>
            </p:cNvSpPr>
            <p:nvPr/>
          </p:nvSpPr>
          <p:spPr>
            <a:xfrm>
              <a:off x="6876892" y="63000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円/楕円 22">
              <a:extLst>
                <a:ext uri="{FF2B5EF4-FFF2-40B4-BE49-F238E27FC236}">
                  <a16:creationId xmlns:a16="http://schemas.microsoft.com/office/drawing/2014/main" id="{45F60687-7964-E8B2-5F11-6763BD549918}"/>
                </a:ext>
              </a:extLst>
            </p:cNvPr>
            <p:cNvSpPr>
              <a:spLocks noChangeAspect="1"/>
            </p:cNvSpPr>
            <p:nvPr/>
          </p:nvSpPr>
          <p:spPr>
            <a:xfrm>
              <a:off x="6876892" y="119174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5" name="object 15">
            <a:extLst>
              <a:ext uri="{FF2B5EF4-FFF2-40B4-BE49-F238E27FC236}">
                <a16:creationId xmlns:a16="http://schemas.microsoft.com/office/drawing/2014/main" id="{733E48FC-7A06-C52C-67F4-1FFAE632A8E4}"/>
              </a:ext>
            </a:extLst>
          </p:cNvPr>
          <p:cNvSpPr txBox="1"/>
          <p:nvPr/>
        </p:nvSpPr>
        <p:spPr>
          <a:xfrm>
            <a:off x="608830" y="1917700"/>
            <a:ext cx="6463667" cy="590803"/>
          </a:xfrm>
          <a:prstGeom prst="rect">
            <a:avLst/>
          </a:prstGeom>
        </p:spPr>
        <p:txBody>
          <a:bodyPr vert="horz" wrap="square" lIns="0" tIns="12700" rIns="0" bIns="0" rtlCol="0">
            <a:spAutoFit/>
          </a:bodyPr>
          <a:lstStyle/>
          <a:p>
            <a:pPr marL="180975" indent="-171450">
              <a:lnSpc>
                <a:spcPct val="110000"/>
              </a:lnSpc>
              <a:spcBef>
                <a:spcPts val="300"/>
              </a:spcBef>
              <a:buFont typeface="Wingdings" pitchFamily="2" charset="2"/>
              <a:buChar char="ü"/>
            </a:pP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愛知・名古屋で開催されるアジア競技大会がどのような大会なのかを知る。</a:t>
            </a:r>
            <a:endParaRPr lang="en-US" altLang="ja-JP" sz="1000">
              <a:solidFill>
                <a:schemeClr val="tx1"/>
              </a:solidFill>
              <a:latin typeface="Yu Gothic Medium" panose="020B0400000000000000" pitchFamily="34" charset="-128"/>
              <a:ea typeface="Yu Gothic Medium" panose="020B0400000000000000" pitchFamily="34" charset="-128"/>
              <a:cs typeface="Noto Sans CJK JP Regular"/>
            </a:endParaRPr>
          </a:p>
          <a:p>
            <a:pPr marL="180975" indent="-171450">
              <a:lnSpc>
                <a:spcPct val="110000"/>
              </a:lnSpc>
              <a:spcBef>
                <a:spcPts val="300"/>
              </a:spcBef>
              <a:buFont typeface="Wingdings" pitchFamily="2" charset="2"/>
              <a:buChar char="ü"/>
            </a:pP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大規模な国際スポーツ大会が地元地域で開催されることを知り</a:t>
            </a:r>
            <a:r>
              <a:rPr lang="en-US" altLang="ja-JP" sz="1000">
                <a:solidFill>
                  <a:schemeClr val="tx1"/>
                </a:solidFill>
                <a:latin typeface="Yu Gothic Medium" panose="020B0400000000000000" pitchFamily="34" charset="-128"/>
                <a:ea typeface="Yu Gothic Medium" panose="020B0400000000000000" pitchFamily="34" charset="-128"/>
                <a:cs typeface="Noto Sans CJK JP Regular"/>
              </a:rPr>
              <a:t>,</a:t>
            </a: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大会への関心や観戦意欲を高める。</a:t>
            </a:r>
            <a:endParaRPr lang="en-US" altLang="ja-JP" sz="1000">
              <a:solidFill>
                <a:schemeClr val="tx1"/>
              </a:solidFill>
              <a:latin typeface="Yu Gothic Medium" panose="020B0400000000000000" pitchFamily="34" charset="-128"/>
              <a:ea typeface="Yu Gothic Medium" panose="020B0400000000000000" pitchFamily="34" charset="-128"/>
              <a:cs typeface="Noto Sans CJK JP Regular"/>
            </a:endParaRPr>
          </a:p>
          <a:p>
            <a:pPr marL="180975" indent="-171450">
              <a:lnSpc>
                <a:spcPct val="110000"/>
              </a:lnSpc>
              <a:spcBef>
                <a:spcPts val="300"/>
              </a:spcBef>
              <a:buFont typeface="Wingdings" pitchFamily="2" charset="2"/>
              <a:buChar char="ü"/>
            </a:pP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大会で行われる競技について主体的に学び</a:t>
            </a:r>
            <a:r>
              <a:rPr lang="en-US" altLang="ja-JP" sz="1000">
                <a:solidFill>
                  <a:schemeClr val="tx1"/>
                </a:solidFill>
                <a:latin typeface="Yu Gothic Medium" panose="020B0400000000000000" pitchFamily="34" charset="-128"/>
                <a:ea typeface="Yu Gothic Medium" panose="020B0400000000000000" pitchFamily="34" charset="-128"/>
                <a:cs typeface="Noto Sans CJK JP Regular"/>
              </a:rPr>
              <a:t>,</a:t>
            </a: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競技の特徴や</a:t>
            </a:r>
            <a:r>
              <a:rPr lang="en-US" altLang="ja-JP" sz="1000">
                <a:solidFill>
                  <a:schemeClr val="tx1"/>
                </a:solidFill>
                <a:latin typeface="Yu Gothic Medium" panose="020B0400000000000000" pitchFamily="34" charset="-128"/>
                <a:ea typeface="Yu Gothic Medium" panose="020B0400000000000000" pitchFamily="34" charset="-128"/>
                <a:cs typeface="Noto Sans CJK JP Regular"/>
              </a:rPr>
              <a:t>,</a:t>
            </a: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なされている工夫について理解を深める。</a:t>
            </a:r>
            <a:endParaRPr lang="en-US" altLang="ja-JP" sz="1000">
              <a:solidFill>
                <a:schemeClr val="tx1"/>
              </a:solidFill>
              <a:latin typeface="Yu Gothic Medium" panose="020B0400000000000000" pitchFamily="34" charset="-128"/>
              <a:ea typeface="Yu Gothic Medium" panose="020B0400000000000000" pitchFamily="34" charset="-128"/>
              <a:cs typeface="Noto Sans CJK JP Regular"/>
            </a:endParaRPr>
          </a:p>
        </p:txBody>
      </p:sp>
      <p:sp>
        <p:nvSpPr>
          <p:cNvPr id="17" name="object 17">
            <a:extLst>
              <a:ext uri="{FF2B5EF4-FFF2-40B4-BE49-F238E27FC236}">
                <a16:creationId xmlns:a16="http://schemas.microsoft.com/office/drawing/2014/main" id="{094610A1-AC4F-4F74-220C-B6A3B3C58C40}"/>
              </a:ext>
            </a:extLst>
          </p:cNvPr>
          <p:cNvSpPr txBox="1"/>
          <p:nvPr/>
        </p:nvSpPr>
        <p:spPr>
          <a:xfrm>
            <a:off x="778958" y="3836632"/>
            <a:ext cx="6412757" cy="197490"/>
          </a:xfrm>
          <a:prstGeom prst="rect">
            <a:avLst/>
          </a:prstGeom>
        </p:spPr>
        <p:txBody>
          <a:bodyPr vert="horz" wrap="square" lIns="0" tIns="12700" rIns="0" bIns="0" rtlCol="0">
            <a:spAutoFit/>
          </a:bodyPr>
          <a:lstStyle/>
          <a:p>
            <a:pPr marL="12700">
              <a:spcBef>
                <a:spcPts val="100"/>
              </a:spcBef>
            </a:pPr>
            <a:r>
              <a:rPr lang="ja-JP" altLang="en-US" sz="1200" b="1" spc="10">
                <a:solidFill>
                  <a:schemeClr val="tx1"/>
                </a:solidFill>
                <a:latin typeface="Yu Gothic" panose="020B0400000000000000" pitchFamily="34" charset="-128"/>
                <a:ea typeface="Yu Gothic" panose="020B0400000000000000" pitchFamily="34" charset="-128"/>
                <a:cs typeface="Noto Sans CJK JP Bold"/>
              </a:rPr>
              <a:t>授業用教材　</a:t>
            </a:r>
            <a:endParaRPr sz="1000" b="1">
              <a:solidFill>
                <a:schemeClr val="tx1"/>
              </a:solidFill>
              <a:latin typeface="Yu Gothic" panose="020B0400000000000000" pitchFamily="34" charset="-128"/>
              <a:ea typeface="Yu Gothic" panose="020B0400000000000000" pitchFamily="34" charset="-128"/>
              <a:cs typeface="Noto Sans CJK JP Regular"/>
            </a:endParaRPr>
          </a:p>
        </p:txBody>
      </p:sp>
      <p:sp>
        <p:nvSpPr>
          <p:cNvPr id="103" name="object 103">
            <a:extLst>
              <a:ext uri="{FF2B5EF4-FFF2-40B4-BE49-F238E27FC236}">
                <a16:creationId xmlns:a16="http://schemas.microsoft.com/office/drawing/2014/main" id="{46767893-6770-BA0C-0259-0B487DCA1E2E}"/>
              </a:ext>
            </a:extLst>
          </p:cNvPr>
          <p:cNvSpPr txBox="1"/>
          <p:nvPr/>
        </p:nvSpPr>
        <p:spPr>
          <a:xfrm>
            <a:off x="670574" y="2910649"/>
            <a:ext cx="6216015" cy="745589"/>
          </a:xfrm>
          <a:prstGeom prst="rect">
            <a:avLst/>
          </a:prstGeom>
        </p:spPr>
        <p:txBody>
          <a:bodyPr vert="horz" wrap="square" lIns="0" tIns="12700" rIns="0" bIns="0" rtlCol="0">
            <a:spAutoFit/>
          </a:bodyPr>
          <a:lstStyle/>
          <a:p>
            <a:pPr marL="12700" marR="5080" indent="3810" algn="l">
              <a:lnSpc>
                <a:spcPct val="129700"/>
              </a:lnSpc>
              <a:spcBef>
                <a:spcPts val="100"/>
              </a:spcBef>
            </a:pPr>
            <a:r>
              <a:rPr lang="ja-JP" altLang="en-US" sz="900" spc="25">
                <a:solidFill>
                  <a:schemeClr val="tx1"/>
                </a:solidFill>
                <a:latin typeface="游ゴシック" panose="020B0400000000000000" pitchFamily="50" charset="-128"/>
                <a:ea typeface="游ゴシック" panose="020B0400000000000000" pitchFamily="50" charset="-128"/>
                <a:cs typeface="Noto Sans CJK JP Regular"/>
              </a:rPr>
              <a:t>前提として</a:t>
            </a:r>
            <a:r>
              <a:rPr lang="en-US" altLang="ja-JP" sz="900" spc="25">
                <a:solidFill>
                  <a:schemeClr val="tx1"/>
                </a:solidFill>
                <a:latin typeface="游ゴシック" panose="020B0400000000000000" pitchFamily="50" charset="-128"/>
                <a:ea typeface="游ゴシック" panose="020B0400000000000000" pitchFamily="50" charset="-128"/>
                <a:cs typeface="Noto Sans CJK JP Regular"/>
              </a:rPr>
              <a:t>,2026</a:t>
            </a:r>
            <a:r>
              <a:rPr lang="ja-JP" altLang="en-US" sz="900" spc="25">
                <a:solidFill>
                  <a:schemeClr val="tx1"/>
                </a:solidFill>
                <a:latin typeface="游ゴシック" panose="020B0400000000000000" pitchFamily="50" charset="-128"/>
                <a:ea typeface="游ゴシック" panose="020B0400000000000000" pitchFamily="50" charset="-128"/>
                <a:cs typeface="Noto Sans CJK JP Regular"/>
              </a:rPr>
              <a:t>年に愛知県・名古屋市で大きな国際大会が開催されることを伝えておく。</a:t>
            </a:r>
            <a:br>
              <a:rPr lang="en-US" altLang="ja-JP" sz="900" spc="25">
                <a:solidFill>
                  <a:schemeClr val="tx1"/>
                </a:solidFill>
                <a:latin typeface="游ゴシック" panose="020B0400000000000000" pitchFamily="50" charset="-128"/>
                <a:ea typeface="游ゴシック" panose="020B0400000000000000" pitchFamily="50" charset="-128"/>
                <a:cs typeface="Noto Sans CJK JP Regular"/>
              </a:rPr>
            </a:br>
            <a:r>
              <a:rPr lang="ja-JP" altLang="en-US" sz="900" spc="25">
                <a:solidFill>
                  <a:schemeClr val="tx1"/>
                </a:solidFill>
                <a:latin typeface="游ゴシック" panose="020B0400000000000000" pitchFamily="50" charset="-128"/>
                <a:ea typeface="游ゴシック" panose="020B0400000000000000" pitchFamily="50" charset="-128"/>
                <a:cs typeface="Noto Sans CJK JP Regular"/>
              </a:rPr>
              <a:t>クイズと動画視聴を通し</a:t>
            </a:r>
            <a:r>
              <a:rPr lang="en-US" altLang="ja-JP" sz="900" spc="25">
                <a:solidFill>
                  <a:schemeClr val="tx1"/>
                </a:solidFill>
                <a:latin typeface="游ゴシック" panose="020B0400000000000000" pitchFamily="50" charset="-128"/>
                <a:ea typeface="游ゴシック" panose="020B0400000000000000" pitchFamily="50" charset="-128"/>
                <a:cs typeface="Noto Sans CJK JP Regular"/>
              </a:rPr>
              <a:t>,</a:t>
            </a:r>
            <a:r>
              <a:rPr lang="ja-JP" altLang="en-US" sz="900" spc="25">
                <a:solidFill>
                  <a:schemeClr val="tx1"/>
                </a:solidFill>
                <a:latin typeface="游ゴシック" panose="020B0400000000000000" pitchFamily="50" charset="-128"/>
                <a:ea typeface="游ゴシック" panose="020B0400000000000000" pitchFamily="50" charset="-128"/>
                <a:cs typeface="Noto Sans CJK JP Regular"/>
              </a:rPr>
              <a:t>歴史ある両大会に</a:t>
            </a:r>
            <a:r>
              <a:rPr lang="en-US" altLang="ja-JP" sz="900" spc="25">
                <a:solidFill>
                  <a:schemeClr val="tx1"/>
                </a:solidFill>
                <a:latin typeface="游ゴシック" panose="020B0400000000000000" pitchFamily="50" charset="-128"/>
                <a:ea typeface="游ゴシック" panose="020B0400000000000000" pitchFamily="50" charset="-128"/>
                <a:cs typeface="Noto Sans CJK JP Regular"/>
              </a:rPr>
              <a:t>,</a:t>
            </a:r>
            <a:r>
              <a:rPr lang="ja-JP" altLang="en-US" sz="900" spc="25">
                <a:solidFill>
                  <a:schemeClr val="tx1"/>
                </a:solidFill>
                <a:latin typeface="游ゴシック" panose="020B0400000000000000" pitchFamily="50" charset="-128"/>
                <a:ea typeface="游ゴシック" panose="020B0400000000000000" pitchFamily="50" charset="-128"/>
                <a:cs typeface="Noto Sans CJK JP Regular"/>
              </a:rPr>
              <a:t>アジア中から多くの国と地域が参加することや開催競技について</a:t>
            </a:r>
            <a:r>
              <a:rPr lang="en-US" altLang="ja-JP" sz="900" spc="25">
                <a:solidFill>
                  <a:schemeClr val="tx1"/>
                </a:solidFill>
                <a:latin typeface="游ゴシック" panose="020B0400000000000000" pitchFamily="50" charset="-128"/>
                <a:ea typeface="游ゴシック" panose="020B0400000000000000" pitchFamily="50" charset="-128"/>
                <a:cs typeface="Noto Sans CJK JP Regular"/>
              </a:rPr>
              <a:t>,</a:t>
            </a:r>
            <a:r>
              <a:rPr lang="ja-JP" altLang="en-US" sz="900" spc="25">
                <a:solidFill>
                  <a:schemeClr val="tx1"/>
                </a:solidFill>
                <a:latin typeface="游ゴシック" panose="020B0400000000000000" pitchFamily="50" charset="-128"/>
                <a:ea typeface="游ゴシック" panose="020B0400000000000000" pitchFamily="50" charset="-128"/>
                <a:cs typeface="Noto Sans CJK JP Regular"/>
              </a:rPr>
              <a:t>児童が</a:t>
            </a:r>
            <a:r>
              <a:rPr lang="ja-JP" altLang="en-US" sz="900">
                <a:solidFill>
                  <a:schemeClr val="tx1"/>
                </a:solidFill>
                <a:latin typeface="游ゴシック" panose="020B0400000000000000" pitchFamily="50" charset="-128"/>
                <a:ea typeface="游ゴシック" panose="020B0400000000000000" pitchFamily="50" charset="-128"/>
                <a:cs typeface="Noto Sans CJK JP Regular"/>
              </a:rPr>
              <a:t>理解できるように授業進行を行うとよい。</a:t>
            </a:r>
            <a:r>
              <a:rPr lang="en-US" altLang="ja-JP" sz="900">
                <a:solidFill>
                  <a:schemeClr val="tx1"/>
                </a:solidFill>
                <a:latin typeface="游ゴシック" panose="020B0400000000000000" pitchFamily="50" charset="-128"/>
                <a:ea typeface="游ゴシック" panose="020B0400000000000000" pitchFamily="50" charset="-128"/>
                <a:cs typeface="Noto Sans CJK JP Regular"/>
              </a:rPr>
              <a:t>※</a:t>
            </a:r>
            <a:r>
              <a:rPr lang="ja-JP" altLang="en-US" sz="900">
                <a:solidFill>
                  <a:schemeClr val="tx1"/>
                </a:solidFill>
                <a:latin typeface="游ゴシック" panose="020B0400000000000000" pitchFamily="50" charset="-128"/>
                <a:ea typeface="游ゴシック" panose="020B0400000000000000" pitchFamily="50" charset="-128"/>
                <a:cs typeface="Noto Sans CJK JP Regular"/>
              </a:rPr>
              <a:t>本授業後にアジアパラ競技大会について学ぶ後編授業を実施すること</a:t>
            </a:r>
            <a:endParaRPr lang="en-US" altLang="ja-JP" sz="900">
              <a:solidFill>
                <a:schemeClr val="tx1"/>
              </a:solidFill>
              <a:latin typeface="游ゴシック" panose="020B0400000000000000" pitchFamily="50" charset="-128"/>
              <a:ea typeface="游ゴシック" panose="020B0400000000000000" pitchFamily="50" charset="-128"/>
              <a:cs typeface="Noto Sans CJK JP Regular"/>
            </a:endParaRPr>
          </a:p>
          <a:p>
            <a:pPr marL="12700" marR="5080" indent="3810" algn="just">
              <a:lnSpc>
                <a:spcPct val="129700"/>
              </a:lnSpc>
              <a:spcBef>
                <a:spcPts val="100"/>
              </a:spcBef>
            </a:pPr>
            <a:endParaRPr lang="en-US" altLang="ja-JP" sz="900">
              <a:solidFill>
                <a:schemeClr val="tx1"/>
              </a:solidFill>
              <a:latin typeface="游ゴシック" panose="020B0400000000000000" pitchFamily="50" charset="-128"/>
              <a:ea typeface="游ゴシック" panose="020B0400000000000000" pitchFamily="50" charset="-128"/>
              <a:cs typeface="Noto Sans CJK JP Regular"/>
            </a:endParaRPr>
          </a:p>
        </p:txBody>
      </p:sp>
      <p:sp>
        <p:nvSpPr>
          <p:cNvPr id="105" name="object 105">
            <a:extLst>
              <a:ext uri="{FF2B5EF4-FFF2-40B4-BE49-F238E27FC236}">
                <a16:creationId xmlns:a16="http://schemas.microsoft.com/office/drawing/2014/main" id="{B7D15DC4-5C7F-694A-6FF0-2E267357003E}"/>
              </a:ext>
            </a:extLst>
          </p:cNvPr>
          <p:cNvSpPr/>
          <p:nvPr/>
        </p:nvSpPr>
        <p:spPr>
          <a:xfrm>
            <a:off x="539987" y="2782812"/>
            <a:ext cx="6473825" cy="786130"/>
          </a:xfrm>
          <a:prstGeom prst="roundRect">
            <a:avLst>
              <a:gd name="adj" fmla="val 7508"/>
            </a:avLst>
          </a:prstGeom>
          <a:ln w="6350">
            <a:solidFill>
              <a:schemeClr val="tx1"/>
            </a:solidFill>
          </a:ln>
        </p:spPr>
        <p:txBody>
          <a:bodyPr wrap="square" lIns="0" tIns="0" rIns="0" bIns="0" rtlCol="0"/>
          <a:lstStyle/>
          <a:p>
            <a:endParaRPr>
              <a:solidFill>
                <a:schemeClr val="tx1"/>
              </a:solidFill>
            </a:endParaRPr>
          </a:p>
        </p:txBody>
      </p:sp>
      <p:sp>
        <p:nvSpPr>
          <p:cNvPr id="106" name="object 106">
            <a:extLst>
              <a:ext uri="{FF2B5EF4-FFF2-40B4-BE49-F238E27FC236}">
                <a16:creationId xmlns:a16="http://schemas.microsoft.com/office/drawing/2014/main" id="{79AFFC4B-E481-FF67-0932-4BFACD3D7A6E}"/>
              </a:ext>
            </a:extLst>
          </p:cNvPr>
          <p:cNvSpPr/>
          <p:nvPr/>
        </p:nvSpPr>
        <p:spPr>
          <a:xfrm>
            <a:off x="680822" y="2707641"/>
            <a:ext cx="1163853" cy="166712"/>
          </a:xfrm>
          <a:custGeom>
            <a:avLst/>
            <a:gdLst/>
            <a:ahLst/>
            <a:cxnLst/>
            <a:rect l="l" t="t" r="r" b="b"/>
            <a:pathLst>
              <a:path w="1512570" h="180339">
                <a:moveTo>
                  <a:pt x="1511998" y="0"/>
                </a:moveTo>
                <a:lnTo>
                  <a:pt x="0" y="0"/>
                </a:lnTo>
                <a:lnTo>
                  <a:pt x="0" y="179997"/>
                </a:lnTo>
                <a:lnTo>
                  <a:pt x="1511998" y="179997"/>
                </a:lnTo>
                <a:lnTo>
                  <a:pt x="1511998" y="0"/>
                </a:lnTo>
                <a:close/>
              </a:path>
            </a:pathLst>
          </a:custGeom>
          <a:solidFill>
            <a:srgbClr val="FFFFFF"/>
          </a:solidFill>
        </p:spPr>
        <p:txBody>
          <a:bodyPr wrap="square" lIns="0" tIns="0" rIns="0" bIns="0" rtlCol="0"/>
          <a:lstStyle/>
          <a:p>
            <a:endParaRPr>
              <a:solidFill>
                <a:schemeClr val="tx1"/>
              </a:solidFill>
            </a:endParaRPr>
          </a:p>
        </p:txBody>
      </p:sp>
      <p:sp>
        <p:nvSpPr>
          <p:cNvPr id="107" name="object 107">
            <a:extLst>
              <a:ext uri="{FF2B5EF4-FFF2-40B4-BE49-F238E27FC236}">
                <a16:creationId xmlns:a16="http://schemas.microsoft.com/office/drawing/2014/main" id="{C9043584-5953-8B99-C364-A067D4004B37}"/>
              </a:ext>
            </a:extLst>
          </p:cNvPr>
          <p:cNvSpPr txBox="1"/>
          <p:nvPr/>
        </p:nvSpPr>
        <p:spPr>
          <a:xfrm>
            <a:off x="786263" y="2679700"/>
            <a:ext cx="1308100" cy="166712"/>
          </a:xfrm>
          <a:prstGeom prst="rect">
            <a:avLst/>
          </a:prstGeom>
        </p:spPr>
        <p:txBody>
          <a:bodyPr vert="horz" wrap="square" lIns="0" tIns="12700" rIns="0" bIns="0" rtlCol="0">
            <a:spAutoFit/>
          </a:bodyPr>
          <a:lstStyle/>
          <a:p>
            <a:pPr marL="12700">
              <a:spcBef>
                <a:spcPts val="100"/>
              </a:spcBef>
            </a:pPr>
            <a:r>
              <a:rPr sz="1000" b="1" spc="-25" err="1">
                <a:solidFill>
                  <a:schemeClr val="tx1"/>
                </a:solidFill>
                <a:latin typeface="Yu Gothic" panose="020B0400000000000000" pitchFamily="34" charset="-128"/>
                <a:ea typeface="Yu Gothic" panose="020B0400000000000000" pitchFamily="34" charset="-128"/>
                <a:cs typeface="Noto Sans CJK JP Bold"/>
              </a:rPr>
              <a:t>活動のポイント</a:t>
            </a:r>
            <a:endParaRPr sz="1000" b="1">
              <a:solidFill>
                <a:schemeClr val="tx1"/>
              </a:solidFill>
              <a:latin typeface="Yu Gothic" panose="020B0400000000000000" pitchFamily="34" charset="-128"/>
              <a:ea typeface="Yu Gothic" panose="020B0400000000000000" pitchFamily="34" charset="-128"/>
              <a:cs typeface="Noto Sans CJK JP Regular"/>
            </a:endParaRPr>
          </a:p>
        </p:txBody>
      </p:sp>
      <p:sp>
        <p:nvSpPr>
          <p:cNvPr id="276" name="object 276">
            <a:extLst>
              <a:ext uri="{FF2B5EF4-FFF2-40B4-BE49-F238E27FC236}">
                <a16:creationId xmlns:a16="http://schemas.microsoft.com/office/drawing/2014/main" id="{B46E4342-B7C7-B021-D8E4-F94DE282C1D4}"/>
              </a:ext>
            </a:extLst>
          </p:cNvPr>
          <p:cNvSpPr txBox="1"/>
          <p:nvPr/>
        </p:nvSpPr>
        <p:spPr>
          <a:xfrm>
            <a:off x="4255582" y="4202710"/>
            <a:ext cx="2895544" cy="331950"/>
          </a:xfrm>
          <a:prstGeom prst="rect">
            <a:avLst/>
          </a:prstGeom>
        </p:spPr>
        <p:txBody>
          <a:bodyPr vert="horz" wrap="square" lIns="0" tIns="0" rIns="0" bIns="0" rtlCol="0">
            <a:spAutoFit/>
          </a:bodyPr>
          <a:lstStyle/>
          <a:p>
            <a:pPr marL="952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 ワークシート</a:t>
            </a:r>
            <a:r>
              <a:rPr lang="en-US" altLang="ja-JP" sz="1000" b="1">
                <a:solidFill>
                  <a:schemeClr val="tx1"/>
                </a:solidFill>
                <a:latin typeface="Yu Gothic" panose="020B0400000000000000" pitchFamily="34" charset="-128"/>
                <a:ea typeface="Yu Gothic" panose="020B0400000000000000" pitchFamily="34" charset="-128"/>
                <a:cs typeface="Noto Sans CJK JP Bold"/>
              </a:rPr>
              <a:t>1</a:t>
            </a:r>
            <a:r>
              <a:rPr lang="ja-JP" altLang="en-US" sz="1000" b="1">
                <a:solidFill>
                  <a:schemeClr val="tx1"/>
                </a:solidFill>
                <a:latin typeface="Yu Gothic" panose="020B0400000000000000" pitchFamily="34" charset="-128"/>
                <a:ea typeface="Yu Gothic" panose="020B0400000000000000" pitchFamily="34" charset="-128"/>
                <a:cs typeface="Noto Sans CJK JP Bold"/>
              </a:rPr>
              <a:t>：小学生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A</a:t>
            </a:r>
            <a:r>
              <a:rPr lang="ja-JP" altLang="en-US" sz="1000" b="1">
                <a:solidFill>
                  <a:schemeClr val="tx1"/>
                </a:solidFill>
                <a:latin typeface="Yu Gothic" panose="020B0400000000000000" pitchFamily="34" charset="-128"/>
                <a:ea typeface="Yu Gothic" panose="020B0400000000000000" pitchFamily="34" charset="-128"/>
                <a:cs typeface="Noto Sans CJK JP Bold"/>
              </a:rPr>
              <a:t>　</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a:p>
            <a:pPr marL="952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第</a:t>
            </a:r>
            <a:r>
              <a:rPr lang="en-US" altLang="ja-JP" sz="1000" b="1">
                <a:solidFill>
                  <a:schemeClr val="tx1"/>
                </a:solidFill>
                <a:latin typeface="Yu Gothic" panose="020B0400000000000000" pitchFamily="34" charset="-128"/>
                <a:ea typeface="Yu Gothic" panose="020B0400000000000000" pitchFamily="34" charset="-128"/>
                <a:cs typeface="Noto Sans CJK JP Bold"/>
              </a:rPr>
              <a:t>20</a:t>
            </a:r>
            <a:r>
              <a:rPr lang="ja-JP" altLang="en-US" sz="1000" b="1">
                <a:solidFill>
                  <a:schemeClr val="tx1"/>
                </a:solidFill>
                <a:latin typeface="Yu Gothic" panose="020B0400000000000000" pitchFamily="34" charset="-128"/>
                <a:ea typeface="Yu Gothic" panose="020B0400000000000000" pitchFamily="34" charset="-128"/>
                <a:cs typeface="Noto Sans CJK JP Bold"/>
              </a:rPr>
              <a:t>回アジア競技大会</a:t>
            </a:r>
            <a:r>
              <a:rPr lang="en-US" altLang="ja-JP" sz="1000" b="1">
                <a:solidFill>
                  <a:schemeClr val="tx1"/>
                </a:solidFill>
                <a:latin typeface="Yu Gothic" panose="020B0400000000000000" pitchFamily="34" charset="-128"/>
                <a:ea typeface="Yu Gothic" panose="020B0400000000000000" pitchFamily="34" charset="-128"/>
                <a:cs typeface="Noto Sans CJK JP Bold"/>
              </a:rPr>
              <a:t>(2026/</a:t>
            </a:r>
            <a:r>
              <a:rPr lang="ja-JP" altLang="en-US" sz="1000" b="1">
                <a:solidFill>
                  <a:schemeClr val="tx1"/>
                </a:solidFill>
                <a:latin typeface="Yu Gothic" panose="020B0400000000000000" pitchFamily="34" charset="-128"/>
                <a:ea typeface="Yu Gothic" panose="020B0400000000000000" pitchFamily="34" charset="-128"/>
                <a:cs typeface="Noto Sans CJK JP Bold"/>
              </a:rPr>
              <a:t>愛知・名古屋</a:t>
            </a:r>
            <a:r>
              <a:rPr lang="en-US" altLang="ja-JP" sz="1000" b="1">
                <a:solidFill>
                  <a:schemeClr val="tx1"/>
                </a:solidFill>
                <a:latin typeface="Yu Gothic" panose="020B0400000000000000" pitchFamily="34" charset="-128"/>
                <a:ea typeface="Yu Gothic" panose="020B0400000000000000" pitchFamily="34" charset="-128"/>
                <a:cs typeface="Noto Sans CJK JP Bold"/>
              </a:rPr>
              <a:t>)</a:t>
            </a:r>
          </a:p>
        </p:txBody>
      </p:sp>
      <p:sp>
        <p:nvSpPr>
          <p:cNvPr id="378" name="object 13">
            <a:extLst>
              <a:ext uri="{FF2B5EF4-FFF2-40B4-BE49-F238E27FC236}">
                <a16:creationId xmlns:a16="http://schemas.microsoft.com/office/drawing/2014/main" id="{69AB04E3-D648-8335-6EC6-58ECCE1F4374}"/>
              </a:ext>
            </a:extLst>
          </p:cNvPr>
          <p:cNvSpPr txBox="1"/>
          <p:nvPr/>
        </p:nvSpPr>
        <p:spPr>
          <a:xfrm>
            <a:off x="763121" y="740835"/>
            <a:ext cx="6036473" cy="246221"/>
          </a:xfrm>
          <a:prstGeom prst="rect">
            <a:avLst/>
          </a:prstGeom>
        </p:spPr>
        <p:txBody>
          <a:bodyPr vert="horz" wrap="square" lIns="0" tIns="0" rIns="0" bIns="0" rtlCol="0">
            <a:spAutoFit/>
          </a:bodyPr>
          <a:lstStyle/>
          <a:p>
            <a:pPr marL="38100" algn="ctr">
              <a:spcBef>
                <a:spcPts val="1100"/>
              </a:spcBef>
              <a:tabLst>
                <a:tab pos="2669540" algn="l"/>
              </a:tabLst>
            </a:pPr>
            <a:r>
              <a:rPr lang="ja-JP" altLang="en-US" sz="1600" b="1" spc="90">
                <a:solidFill>
                  <a:schemeClr val="tx1"/>
                </a:solidFill>
                <a:latin typeface="游ゴシック" panose="020B0400000000000000" pitchFamily="50" charset="-128"/>
                <a:ea typeface="游ゴシック" panose="020B0400000000000000" pitchFamily="50" charset="-128"/>
                <a:cs typeface="Noto Sans CJK JP Bold"/>
              </a:rPr>
              <a:t>「愛知・名古屋</a:t>
            </a:r>
            <a:r>
              <a:rPr lang="en-US" altLang="ja-JP" sz="1600" b="1" spc="90">
                <a:solidFill>
                  <a:schemeClr val="tx1"/>
                </a:solidFill>
                <a:latin typeface="游ゴシック" panose="020B0400000000000000" pitchFamily="50" charset="-128"/>
                <a:ea typeface="游ゴシック" panose="020B0400000000000000" pitchFamily="50" charset="-128"/>
                <a:cs typeface="Noto Sans CJK JP Bold"/>
              </a:rPr>
              <a:t>2026</a:t>
            </a:r>
            <a:r>
              <a:rPr lang="ja-JP" altLang="en-US" sz="1600" b="1" spc="90">
                <a:solidFill>
                  <a:schemeClr val="tx1"/>
                </a:solidFill>
                <a:latin typeface="游ゴシック" panose="020B0400000000000000" pitchFamily="50" charset="-128"/>
                <a:ea typeface="游ゴシック" panose="020B0400000000000000" pitchFamily="50" charset="-128"/>
                <a:cs typeface="Noto Sans CJK JP Bold"/>
              </a:rPr>
              <a:t>大会学習教材」</a:t>
            </a:r>
            <a:r>
              <a:rPr lang="ja-JP" altLang="en-US" sz="1600" b="1" spc="95">
                <a:solidFill>
                  <a:schemeClr val="tx1"/>
                </a:solidFill>
                <a:latin typeface="游ゴシック" panose="020B0400000000000000" pitchFamily="50" charset="-128"/>
                <a:ea typeface="游ゴシック" panose="020B0400000000000000" pitchFamily="50" charset="-128"/>
                <a:cs typeface="Noto Sans CJK JP Bold"/>
              </a:rPr>
              <a:t>学習展開例</a:t>
            </a:r>
            <a:r>
              <a:rPr lang="en-US" altLang="ja-JP" sz="1600" b="1" spc="95">
                <a:solidFill>
                  <a:schemeClr val="tx1"/>
                </a:solidFill>
                <a:latin typeface="游ゴシック" panose="020B0400000000000000" pitchFamily="50" charset="-128"/>
                <a:ea typeface="游ゴシック" panose="020B0400000000000000" pitchFamily="50" charset="-128"/>
                <a:cs typeface="Noto Sans CJK JP Bold"/>
              </a:rPr>
              <a:t>(</a:t>
            </a:r>
            <a:r>
              <a:rPr lang="ja-JP" altLang="en-US" sz="1600" b="1" spc="95">
                <a:solidFill>
                  <a:schemeClr val="tx1"/>
                </a:solidFill>
                <a:latin typeface="游ゴシック" panose="020B0400000000000000" pitchFamily="50" charset="-128"/>
                <a:ea typeface="游ゴシック" panose="020B0400000000000000" pitchFamily="50" charset="-128"/>
                <a:cs typeface="Noto Sans CJK JP Bold"/>
              </a:rPr>
              <a:t>前編</a:t>
            </a:r>
            <a:r>
              <a:rPr lang="en-US" altLang="ja-JP" sz="1600" b="1" spc="95">
                <a:solidFill>
                  <a:schemeClr val="tx1"/>
                </a:solidFill>
                <a:latin typeface="游ゴシック" panose="020B0400000000000000" pitchFamily="50" charset="-128"/>
                <a:ea typeface="游ゴシック" panose="020B0400000000000000" pitchFamily="50" charset="-128"/>
                <a:cs typeface="Noto Sans CJK JP Bold"/>
              </a:rPr>
              <a:t>)</a:t>
            </a:r>
            <a:endParaRPr sz="1600">
              <a:solidFill>
                <a:schemeClr val="tx1"/>
              </a:solidFill>
              <a:latin typeface="游ゴシック" panose="020B0400000000000000" pitchFamily="50" charset="-128"/>
              <a:ea typeface="游ゴシック" panose="020B0400000000000000" pitchFamily="50" charset="-128"/>
              <a:cs typeface="Noto Sans CJK JP Regular"/>
            </a:endParaRPr>
          </a:p>
        </p:txBody>
      </p:sp>
      <p:sp>
        <p:nvSpPr>
          <p:cNvPr id="389" name="object 109">
            <a:extLst>
              <a:ext uri="{FF2B5EF4-FFF2-40B4-BE49-F238E27FC236}">
                <a16:creationId xmlns:a16="http://schemas.microsoft.com/office/drawing/2014/main" id="{15D22E9A-C990-CF92-CB3B-812BCE976835}"/>
              </a:ext>
            </a:extLst>
          </p:cNvPr>
          <p:cNvSpPr txBox="1"/>
          <p:nvPr/>
        </p:nvSpPr>
        <p:spPr>
          <a:xfrm>
            <a:off x="752906" y="7231855"/>
            <a:ext cx="2257831" cy="344774"/>
          </a:xfrm>
          <a:prstGeom prst="rect">
            <a:avLst/>
          </a:prstGeom>
        </p:spPr>
        <p:txBody>
          <a:bodyPr vert="horz" wrap="square" lIns="0" tIns="0" rIns="0" bIns="0" rtlCol="0">
            <a:spAutoFit/>
          </a:bodyPr>
          <a:lstStyle/>
          <a:p>
            <a:pPr marL="12700" marR="5080" indent="3175">
              <a:lnSpc>
                <a:spcPct val="110000"/>
              </a:lnSpc>
              <a:spcBef>
                <a:spcPts val="10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■動画解説書：小学生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A</a:t>
            </a:r>
            <a:r>
              <a:rPr lang="ja-JP" altLang="en-US" sz="1000" b="1">
                <a:solidFill>
                  <a:schemeClr val="tx1"/>
                </a:solidFill>
                <a:latin typeface="Yu Gothic" panose="020B0400000000000000" pitchFamily="34" charset="-128"/>
                <a:ea typeface="Yu Gothic" panose="020B0400000000000000" pitchFamily="34" charset="-128"/>
                <a:cs typeface="Noto Sans CJK JP Bold"/>
              </a:rPr>
              <a:t>　</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a:p>
            <a:pPr marL="12700" marR="5080" indent="3175">
              <a:lnSpc>
                <a:spcPct val="110000"/>
              </a:lnSpc>
              <a:spcBef>
                <a:spcPts val="10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愛知・名古屋</a:t>
            </a:r>
            <a:r>
              <a:rPr lang="en-US" altLang="ja-JP" sz="1000" b="1">
                <a:solidFill>
                  <a:schemeClr val="tx1"/>
                </a:solidFill>
                <a:latin typeface="Yu Gothic" panose="020B0400000000000000" pitchFamily="34" charset="-128"/>
                <a:ea typeface="Yu Gothic" panose="020B0400000000000000" pitchFamily="34" charset="-128"/>
                <a:cs typeface="Noto Sans CJK JP Bold"/>
              </a:rPr>
              <a:t>2026</a:t>
            </a:r>
            <a:r>
              <a:rPr lang="ja-JP" altLang="en-US" sz="1000" b="1">
                <a:solidFill>
                  <a:schemeClr val="tx1"/>
                </a:solidFill>
                <a:latin typeface="Yu Gothic" panose="020B0400000000000000" pitchFamily="34" charset="-128"/>
                <a:ea typeface="Yu Gothic" panose="020B0400000000000000" pitchFamily="34" charset="-128"/>
                <a:cs typeface="Noto Sans CJK JP Bold"/>
              </a:rPr>
              <a:t>大会学習教材　</a:t>
            </a:r>
            <a:endParaRPr sz="1000" b="1" baseline="3968">
              <a:solidFill>
                <a:schemeClr val="tx1"/>
              </a:solidFill>
              <a:latin typeface="Yu Gothic" panose="020B0400000000000000" pitchFamily="34" charset="-128"/>
              <a:ea typeface="Yu Gothic" panose="020B0400000000000000" pitchFamily="34" charset="-128"/>
              <a:cs typeface="Noto Sans CJK JP Regular"/>
            </a:endParaRPr>
          </a:p>
        </p:txBody>
      </p:sp>
      <p:grpSp>
        <p:nvGrpSpPr>
          <p:cNvPr id="29" name="グループ化 28">
            <a:extLst>
              <a:ext uri="{FF2B5EF4-FFF2-40B4-BE49-F238E27FC236}">
                <a16:creationId xmlns:a16="http://schemas.microsoft.com/office/drawing/2014/main" id="{ED75C3AF-65E6-875C-D31F-E6E0C4FDC542}"/>
              </a:ext>
            </a:extLst>
          </p:cNvPr>
          <p:cNvGrpSpPr/>
          <p:nvPr/>
        </p:nvGrpSpPr>
        <p:grpSpPr>
          <a:xfrm>
            <a:off x="2742202" y="1158143"/>
            <a:ext cx="2078311" cy="324000"/>
            <a:chOff x="2738164" y="64326"/>
            <a:chExt cx="2078311" cy="324000"/>
          </a:xfrm>
        </p:grpSpPr>
        <p:sp>
          <p:nvSpPr>
            <p:cNvPr id="25" name="角丸四角形 24">
              <a:extLst>
                <a:ext uri="{FF2B5EF4-FFF2-40B4-BE49-F238E27FC236}">
                  <a16:creationId xmlns:a16="http://schemas.microsoft.com/office/drawing/2014/main" id="{429CFDA0-48C3-6B33-B14F-A5D5C344BC3B}"/>
                </a:ext>
              </a:extLst>
            </p:cNvPr>
            <p:cNvSpPr/>
            <p:nvPr/>
          </p:nvSpPr>
          <p:spPr>
            <a:xfrm>
              <a:off x="2738164" y="64326"/>
              <a:ext cx="2078311" cy="324000"/>
            </a:xfrm>
            <a:prstGeom prst="roundRect">
              <a:avLst>
                <a:gd name="adj" fmla="val 15158"/>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片側の 2 つの角を丸めた四角形 25">
              <a:extLst>
                <a:ext uri="{FF2B5EF4-FFF2-40B4-BE49-F238E27FC236}">
                  <a16:creationId xmlns:a16="http://schemas.microsoft.com/office/drawing/2014/main" id="{711EAB26-2C1B-6BE5-46A6-988D720D9A3D}"/>
                </a:ext>
              </a:extLst>
            </p:cNvPr>
            <p:cNvSpPr/>
            <p:nvPr/>
          </p:nvSpPr>
          <p:spPr>
            <a:xfrm rot="16200000">
              <a:off x="3195911" y="-385288"/>
              <a:ext cx="324000" cy="1223228"/>
            </a:xfrm>
            <a:prstGeom prst="round2Same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object 13">
              <a:extLst>
                <a:ext uri="{FF2B5EF4-FFF2-40B4-BE49-F238E27FC236}">
                  <a16:creationId xmlns:a16="http://schemas.microsoft.com/office/drawing/2014/main" id="{22631E04-5628-EBA5-50CE-4E9582D6A355}"/>
                </a:ext>
              </a:extLst>
            </p:cNvPr>
            <p:cNvSpPr txBox="1"/>
            <p:nvPr/>
          </p:nvSpPr>
          <p:spPr>
            <a:xfrm>
              <a:off x="2780022" y="93388"/>
              <a:ext cx="1155778" cy="273847"/>
            </a:xfrm>
            <a:prstGeom prst="rect">
              <a:avLst/>
            </a:prstGeom>
          </p:spPr>
          <p:txBody>
            <a:bodyPr vert="horz" wrap="none" lIns="0" tIns="0" rIns="0" bIns="0" rtlCol="0" anchor="ctr">
              <a:noAutofit/>
            </a:bodyPr>
            <a:lstStyle/>
            <a:p>
              <a:pPr marL="4763" algn="ctr">
                <a:spcBef>
                  <a:spcPts val="1700"/>
                </a:spcBef>
                <a:tabLst>
                  <a:tab pos="1758950" algn="l"/>
                </a:tabLst>
              </a:pPr>
              <a:r>
                <a:rPr sz="1200" b="1" spc="-75">
                  <a:solidFill>
                    <a:srgbClr val="FFFFFF"/>
                  </a:solidFill>
                  <a:latin typeface="Yu Gothic" panose="020B0400000000000000" pitchFamily="34" charset="-128"/>
                  <a:cs typeface="Noto Sans CJK JP Bold"/>
                </a:rPr>
                <a:t>小</a:t>
              </a:r>
              <a:r>
                <a:rPr lang="ja-JP" altLang="en-US" sz="1200" b="1" spc="-75">
                  <a:solidFill>
                    <a:srgbClr val="FFFFFF"/>
                  </a:solidFill>
                  <a:latin typeface="Yu Gothic" panose="020B0400000000000000" pitchFamily="34" charset="-128"/>
                  <a:cs typeface="Noto Sans CJK JP Bold"/>
                </a:rPr>
                <a:t>１</a:t>
              </a:r>
              <a:r>
                <a:rPr sz="1050" b="1" baseline="15873">
                  <a:solidFill>
                    <a:srgbClr val="FFFFFF"/>
                  </a:solidFill>
                  <a:latin typeface="Yu Gothic" panose="020B0400000000000000" pitchFamily="34" charset="-128"/>
                  <a:cs typeface="Noto Sans CJK JP Bold"/>
                </a:rPr>
                <a:t>～</a:t>
              </a:r>
              <a:r>
                <a:rPr lang="ja-JP" altLang="en-US" sz="1200" b="1" spc="-35">
                  <a:solidFill>
                    <a:srgbClr val="FFFFFF"/>
                  </a:solidFill>
                  <a:latin typeface="Yu Gothic" panose="020B0400000000000000" pitchFamily="34" charset="-128"/>
                  <a:cs typeface="Noto Sans CJK JP Bold"/>
                </a:rPr>
                <a:t>小２</a:t>
              </a:r>
              <a:r>
                <a:rPr sz="1200" b="1" spc="90" err="1">
                  <a:solidFill>
                    <a:srgbClr val="FFFFFF"/>
                  </a:solidFill>
                  <a:latin typeface="Yu Gothic" panose="020B0400000000000000" pitchFamily="34" charset="-128"/>
                  <a:cs typeface="Noto Sans CJK JP Bold"/>
                </a:rPr>
                <a:t>対</a:t>
              </a:r>
              <a:r>
                <a:rPr sz="1200" b="1" spc="-50" err="1">
                  <a:solidFill>
                    <a:srgbClr val="FFFFFF"/>
                  </a:solidFill>
                  <a:latin typeface="Yu Gothic" panose="020B0400000000000000" pitchFamily="34" charset="-128"/>
                  <a:cs typeface="Noto Sans CJK JP Bold"/>
                </a:rPr>
                <a:t>象</a:t>
              </a:r>
              <a:endParaRPr sz="1200">
                <a:latin typeface="Yu Gothic" panose="020B0400000000000000" pitchFamily="34" charset="-128"/>
                <a:cs typeface="Noto Sans CJK JP Regular"/>
              </a:endParaRPr>
            </a:p>
          </p:txBody>
        </p:sp>
        <p:sp>
          <p:nvSpPr>
            <p:cNvPr id="28" name="object 13">
              <a:extLst>
                <a:ext uri="{FF2B5EF4-FFF2-40B4-BE49-F238E27FC236}">
                  <a16:creationId xmlns:a16="http://schemas.microsoft.com/office/drawing/2014/main" id="{10135AF3-1598-8B0E-C6FC-CE19A19E893B}"/>
                </a:ext>
              </a:extLst>
            </p:cNvPr>
            <p:cNvSpPr txBox="1"/>
            <p:nvPr/>
          </p:nvSpPr>
          <p:spPr>
            <a:xfrm>
              <a:off x="4039120" y="93388"/>
              <a:ext cx="696653" cy="273847"/>
            </a:xfrm>
            <a:prstGeom prst="rect">
              <a:avLst/>
            </a:prstGeom>
          </p:spPr>
          <p:txBody>
            <a:bodyPr vert="horz" wrap="none" lIns="0" tIns="0" rIns="0" bIns="0" rtlCol="0" anchor="ctr">
              <a:noAutofit/>
            </a:bodyPr>
            <a:lstStyle/>
            <a:p>
              <a:pPr marL="4763" algn="ctr">
                <a:spcBef>
                  <a:spcPts val="1700"/>
                </a:spcBef>
                <a:tabLst>
                  <a:tab pos="1758950" algn="l"/>
                </a:tabLst>
              </a:pPr>
              <a:r>
                <a:rPr lang="ja-JP" altLang="en-US" sz="1200" b="1" spc="-45">
                  <a:solidFill>
                    <a:srgbClr val="231916"/>
                  </a:solidFill>
                  <a:latin typeface="Yu Gothic" panose="020B0400000000000000" pitchFamily="34" charset="-128"/>
                  <a:cs typeface="Noto Sans CJK JP Bold"/>
                </a:rPr>
                <a:t>小学生</a:t>
              </a:r>
              <a:r>
                <a:rPr lang="en-US" altLang="ja-JP" sz="1200" b="1" spc="-45">
                  <a:solidFill>
                    <a:srgbClr val="231916"/>
                  </a:solidFill>
                  <a:latin typeface="Yu Gothic" panose="020B0400000000000000" pitchFamily="34" charset="-128"/>
                  <a:cs typeface="Noto Sans CJK JP Bold"/>
                </a:rPr>
                <a:t>A</a:t>
              </a:r>
              <a:endParaRPr sz="1200">
                <a:latin typeface="Yu Gothic" panose="020B0400000000000000" pitchFamily="34" charset="-128"/>
                <a:cs typeface="Noto Sans CJK JP Regular"/>
              </a:endParaRPr>
            </a:p>
          </p:txBody>
        </p:sp>
      </p:grpSp>
      <p:pic>
        <p:nvPicPr>
          <p:cNvPr id="41" name="グラフィックス 40">
            <a:extLst>
              <a:ext uri="{FF2B5EF4-FFF2-40B4-BE49-F238E27FC236}">
                <a16:creationId xmlns:a16="http://schemas.microsoft.com/office/drawing/2014/main" id="{3A121B59-019B-0D10-4075-A33457335AA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4771" y="3864156"/>
            <a:ext cx="172291" cy="142875"/>
          </a:xfrm>
          <a:prstGeom prst="rect">
            <a:avLst/>
          </a:prstGeom>
        </p:spPr>
      </p:pic>
      <p:sp>
        <p:nvSpPr>
          <p:cNvPr id="50" name="object 17">
            <a:extLst>
              <a:ext uri="{FF2B5EF4-FFF2-40B4-BE49-F238E27FC236}">
                <a16:creationId xmlns:a16="http://schemas.microsoft.com/office/drawing/2014/main" id="{BC8926AA-ED25-664E-5CD4-7CCDC24F3D71}"/>
              </a:ext>
            </a:extLst>
          </p:cNvPr>
          <p:cNvSpPr txBox="1"/>
          <p:nvPr/>
        </p:nvSpPr>
        <p:spPr>
          <a:xfrm>
            <a:off x="778959" y="1607920"/>
            <a:ext cx="1936650" cy="197490"/>
          </a:xfrm>
          <a:prstGeom prst="rect">
            <a:avLst/>
          </a:prstGeom>
        </p:spPr>
        <p:txBody>
          <a:bodyPr vert="horz" wrap="square" lIns="0" tIns="12700" rIns="0" bIns="0" rtlCol="0">
            <a:spAutoFit/>
          </a:bodyPr>
          <a:lstStyle/>
          <a:p>
            <a:pPr marL="12700">
              <a:spcBef>
                <a:spcPts val="100"/>
              </a:spcBef>
            </a:pPr>
            <a:r>
              <a:rPr lang="ja-JP" altLang="en-US" sz="1200" b="1" spc="10">
                <a:solidFill>
                  <a:schemeClr val="tx1"/>
                </a:solidFill>
                <a:latin typeface="Yu Gothic" panose="020B0400000000000000" pitchFamily="34" charset="-128"/>
                <a:ea typeface="Yu Gothic" panose="020B0400000000000000" pitchFamily="34" charset="-128"/>
                <a:cs typeface="Noto Sans CJK JP Bold"/>
              </a:rPr>
              <a:t>学習のねらい</a:t>
            </a:r>
            <a:endParaRPr sz="1200" b="1">
              <a:solidFill>
                <a:schemeClr val="tx1"/>
              </a:solidFill>
              <a:latin typeface="Yu Gothic" panose="020B0400000000000000" pitchFamily="34" charset="-128"/>
              <a:ea typeface="Yu Gothic" panose="020B0400000000000000" pitchFamily="34" charset="-128"/>
              <a:cs typeface="Noto Sans CJK JP Regular"/>
            </a:endParaRPr>
          </a:p>
        </p:txBody>
      </p:sp>
      <p:pic>
        <p:nvPicPr>
          <p:cNvPr id="53" name="グラフィックス 52">
            <a:extLst>
              <a:ext uri="{FF2B5EF4-FFF2-40B4-BE49-F238E27FC236}">
                <a16:creationId xmlns:a16="http://schemas.microsoft.com/office/drawing/2014/main" id="{6696861B-C01A-F8AA-80CB-E2070B782907}"/>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4324" y="1598981"/>
            <a:ext cx="168726" cy="218888"/>
          </a:xfrm>
          <a:prstGeom prst="rect">
            <a:avLst/>
          </a:prstGeom>
        </p:spPr>
      </p:pic>
      <p:sp>
        <p:nvSpPr>
          <p:cNvPr id="2" name="object 106">
            <a:extLst>
              <a:ext uri="{FF2B5EF4-FFF2-40B4-BE49-F238E27FC236}">
                <a16:creationId xmlns:a16="http://schemas.microsoft.com/office/drawing/2014/main" id="{FEFBEFDC-134D-DFDC-FA8B-991740AD3EA1}"/>
              </a:ext>
            </a:extLst>
          </p:cNvPr>
          <p:cNvSpPr/>
          <p:nvPr/>
        </p:nvSpPr>
        <p:spPr>
          <a:xfrm>
            <a:off x="3489955" y="411318"/>
            <a:ext cx="582804" cy="243890"/>
          </a:xfrm>
          <a:custGeom>
            <a:avLst/>
            <a:gdLst/>
            <a:ahLst/>
            <a:cxnLst/>
            <a:rect l="l" t="t" r="r" b="b"/>
            <a:pathLst>
              <a:path w="1512570" h="180339">
                <a:moveTo>
                  <a:pt x="1511998" y="0"/>
                </a:moveTo>
                <a:lnTo>
                  <a:pt x="0" y="0"/>
                </a:lnTo>
                <a:lnTo>
                  <a:pt x="0" y="179997"/>
                </a:lnTo>
                <a:lnTo>
                  <a:pt x="1511998" y="179997"/>
                </a:lnTo>
                <a:lnTo>
                  <a:pt x="1511998" y="0"/>
                </a:lnTo>
                <a:close/>
              </a:path>
            </a:pathLst>
          </a:custGeom>
          <a:solidFill>
            <a:srgbClr val="FFFFFF"/>
          </a:solidFill>
        </p:spPr>
        <p:txBody>
          <a:bodyPr wrap="square" lIns="0" tIns="0" rIns="0" bIns="0" rtlCol="0"/>
          <a:lstStyle/>
          <a:p>
            <a:endParaRPr>
              <a:solidFill>
                <a:schemeClr val="tx1"/>
              </a:solidFill>
            </a:endParaRPr>
          </a:p>
        </p:txBody>
      </p:sp>
      <p:sp>
        <p:nvSpPr>
          <p:cNvPr id="35" name="object 109">
            <a:extLst>
              <a:ext uri="{FF2B5EF4-FFF2-40B4-BE49-F238E27FC236}">
                <a16:creationId xmlns:a16="http://schemas.microsoft.com/office/drawing/2014/main" id="{6809E4D4-3BB7-777C-CF7C-8954A7A3BE3A}"/>
              </a:ext>
            </a:extLst>
          </p:cNvPr>
          <p:cNvSpPr txBox="1"/>
          <p:nvPr/>
        </p:nvSpPr>
        <p:spPr>
          <a:xfrm>
            <a:off x="707062" y="4158440"/>
            <a:ext cx="3085629" cy="344774"/>
          </a:xfrm>
          <a:prstGeom prst="rect">
            <a:avLst/>
          </a:prstGeom>
        </p:spPr>
        <p:txBody>
          <a:bodyPr vert="horz" wrap="square" lIns="0" tIns="0" rIns="0" bIns="0" rtlCol="0">
            <a:spAutoFit/>
          </a:bodyPr>
          <a:lstStyle/>
          <a:p>
            <a:pPr marL="12700" marR="5080" indent="3175">
              <a:lnSpc>
                <a:spcPct val="110000"/>
              </a:lnSpc>
              <a:spcBef>
                <a:spcPts val="10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■動画：小学生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A</a:t>
            </a:r>
            <a:r>
              <a:rPr lang="ja-JP" altLang="en-US" sz="1000" b="1">
                <a:solidFill>
                  <a:schemeClr val="tx1"/>
                </a:solidFill>
                <a:latin typeface="Yu Gothic" panose="020B0400000000000000" pitchFamily="34" charset="-128"/>
                <a:ea typeface="Yu Gothic" panose="020B0400000000000000" pitchFamily="34" charset="-128"/>
                <a:cs typeface="Noto Sans CJK JP Bold"/>
              </a:rPr>
              <a:t>　</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a:p>
            <a:pPr marL="12700" marR="5080" indent="3175">
              <a:lnSpc>
                <a:spcPct val="110000"/>
              </a:lnSpc>
              <a:spcBef>
                <a:spcPts val="10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愛知・名古屋</a:t>
            </a:r>
            <a:r>
              <a:rPr lang="en-US" altLang="ja-JP" sz="1000" b="1">
                <a:solidFill>
                  <a:schemeClr val="tx1"/>
                </a:solidFill>
                <a:latin typeface="Yu Gothic" panose="020B0400000000000000" pitchFamily="34" charset="-128"/>
                <a:ea typeface="Yu Gothic" panose="020B0400000000000000" pitchFamily="34" charset="-128"/>
                <a:cs typeface="Noto Sans CJK JP Bold"/>
              </a:rPr>
              <a:t>2026</a:t>
            </a:r>
            <a:r>
              <a:rPr lang="ja-JP" altLang="en-US" sz="1000" b="1">
                <a:solidFill>
                  <a:schemeClr val="tx1"/>
                </a:solidFill>
                <a:latin typeface="Yu Gothic" panose="020B0400000000000000" pitchFamily="34" charset="-128"/>
                <a:ea typeface="Yu Gothic" panose="020B0400000000000000" pitchFamily="34" charset="-128"/>
                <a:cs typeface="Noto Sans CJK JP Bold"/>
              </a:rPr>
              <a:t>大会学習教材 </a:t>
            </a:r>
            <a:r>
              <a:rPr lang="en-US" altLang="ja-JP" sz="1000" b="1">
                <a:solidFill>
                  <a:schemeClr val="tx1"/>
                </a:solidFill>
                <a:latin typeface="Yu Gothic" panose="020B0400000000000000" pitchFamily="34" charset="-128"/>
                <a:ea typeface="Yu Gothic" panose="020B0400000000000000" pitchFamily="34" charset="-128"/>
                <a:cs typeface="Noto Sans CJK JP Bold"/>
              </a:rPr>
              <a:t>(</a:t>
            </a:r>
            <a:r>
              <a:rPr lang="ja-JP" altLang="en-US" sz="1000" b="1">
                <a:solidFill>
                  <a:schemeClr val="tx1"/>
                </a:solidFill>
                <a:latin typeface="Yu Gothic" panose="020B0400000000000000" pitchFamily="34" charset="-128"/>
                <a:ea typeface="Yu Gothic" panose="020B0400000000000000" pitchFamily="34" charset="-128"/>
                <a:cs typeface="Noto Sans CJK JP Bold"/>
              </a:rPr>
              <a:t>チャプター</a:t>
            </a:r>
            <a:r>
              <a:rPr lang="en-US" altLang="ja-JP" sz="1000" b="1">
                <a:solidFill>
                  <a:schemeClr val="tx1"/>
                </a:solidFill>
                <a:latin typeface="Yu Gothic" panose="020B0400000000000000" pitchFamily="34" charset="-128"/>
                <a:ea typeface="Yu Gothic" panose="020B0400000000000000" pitchFamily="34" charset="-128"/>
                <a:cs typeface="Noto Sans CJK JP Bold"/>
              </a:rPr>
              <a:t>1</a:t>
            </a:r>
            <a:r>
              <a:rPr lang="ja-JP" altLang="en-US" sz="1000" b="1">
                <a:solidFill>
                  <a:schemeClr val="tx1"/>
                </a:solidFill>
                <a:latin typeface="Yu Gothic" panose="020B0400000000000000" pitchFamily="34" charset="-128"/>
                <a:ea typeface="Yu Gothic" panose="020B0400000000000000" pitchFamily="34" charset="-128"/>
                <a:cs typeface="Noto Sans CJK JP Bold"/>
              </a:rPr>
              <a:t>～</a:t>
            </a:r>
            <a:r>
              <a:rPr lang="en-US" altLang="ja-JP" sz="1000" b="1">
                <a:solidFill>
                  <a:schemeClr val="tx1"/>
                </a:solidFill>
                <a:latin typeface="Yu Gothic" panose="020B0400000000000000" pitchFamily="34" charset="-128"/>
                <a:ea typeface="Yu Gothic" panose="020B0400000000000000" pitchFamily="34" charset="-128"/>
                <a:cs typeface="Noto Sans CJK JP Bold"/>
              </a:rPr>
              <a:t>2)</a:t>
            </a:r>
          </a:p>
        </p:txBody>
      </p:sp>
      <p:pic>
        <p:nvPicPr>
          <p:cNvPr id="40" name="グラフィックス 39">
            <a:extLst>
              <a:ext uri="{FF2B5EF4-FFF2-40B4-BE49-F238E27FC236}">
                <a16:creationId xmlns:a16="http://schemas.microsoft.com/office/drawing/2014/main" id="{4601374F-C7DF-4776-7FCC-1F1CD0C73EF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67057" y="402597"/>
            <a:ext cx="228600" cy="228600"/>
          </a:xfrm>
          <a:prstGeom prst="rect">
            <a:avLst/>
          </a:prstGeom>
        </p:spPr>
      </p:pic>
      <p:graphicFrame>
        <p:nvGraphicFramePr>
          <p:cNvPr id="30" name="object 466">
            <a:extLst>
              <a:ext uri="{FF2B5EF4-FFF2-40B4-BE49-F238E27FC236}">
                <a16:creationId xmlns:a16="http://schemas.microsoft.com/office/drawing/2014/main" id="{B7459A83-49CB-9EF7-D1C7-3227395BF439}"/>
              </a:ext>
            </a:extLst>
          </p:cNvPr>
          <p:cNvGraphicFramePr>
            <a:graphicFrameLocks noGrp="1"/>
          </p:cNvGraphicFramePr>
          <p:nvPr>
            <p:extLst>
              <p:ext uri="{D42A27DB-BD31-4B8C-83A1-F6EECF244321}">
                <p14:modId xmlns:p14="http://schemas.microsoft.com/office/powerpoint/2010/main" val="406493959"/>
              </p:ext>
            </p:extLst>
          </p:nvPr>
        </p:nvGraphicFramePr>
        <p:xfrm>
          <a:off x="7969141" y="891140"/>
          <a:ext cx="6479635" cy="7723781"/>
        </p:xfrm>
        <a:graphic>
          <a:graphicData uri="http://schemas.openxmlformats.org/drawingml/2006/table">
            <a:tbl>
              <a:tblPr firstRow="1" bandRow="1">
                <a:tableStyleId>{2D5ABB26-0587-4C30-8999-92F81FD0307C}</a:tableStyleId>
              </a:tblPr>
              <a:tblGrid>
                <a:gridCol w="540000">
                  <a:extLst>
                    <a:ext uri="{9D8B030D-6E8A-4147-A177-3AD203B41FA5}">
                      <a16:colId xmlns:a16="http://schemas.microsoft.com/office/drawing/2014/main" val="20000"/>
                    </a:ext>
                  </a:extLst>
                </a:gridCol>
                <a:gridCol w="2484000">
                  <a:extLst>
                    <a:ext uri="{9D8B030D-6E8A-4147-A177-3AD203B41FA5}">
                      <a16:colId xmlns:a16="http://schemas.microsoft.com/office/drawing/2014/main" val="20001"/>
                    </a:ext>
                  </a:extLst>
                </a:gridCol>
                <a:gridCol w="2159635">
                  <a:extLst>
                    <a:ext uri="{9D8B030D-6E8A-4147-A177-3AD203B41FA5}">
                      <a16:colId xmlns:a16="http://schemas.microsoft.com/office/drawing/2014/main" val="20002"/>
                    </a:ext>
                  </a:extLst>
                </a:gridCol>
                <a:gridCol w="1296000">
                  <a:extLst>
                    <a:ext uri="{9D8B030D-6E8A-4147-A177-3AD203B41FA5}">
                      <a16:colId xmlns:a16="http://schemas.microsoft.com/office/drawing/2014/main" val="20003"/>
                    </a:ext>
                  </a:extLst>
                </a:gridCol>
              </a:tblGrid>
              <a:tr h="287655">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段階</a:t>
                      </a:r>
                      <a:endParaRPr lang="ja-JP" altLang="en-US" sz="900" b="1" i="0">
                        <a:solidFill>
                          <a:schemeClr val="tx1"/>
                        </a:solidFill>
                        <a:latin typeface="Yu Gothic" panose="020B0400000000000000" pitchFamily="34" charset="-128"/>
                        <a:ea typeface="Yu Gothic" panose="020B0400000000000000" pitchFamily="34" charset="-128"/>
                        <a:cs typeface="Noto Sans CJK JP Regular"/>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20000"/>
                        </a:lnSpc>
                        <a:spcBef>
                          <a:spcPts val="0"/>
                        </a:spcBef>
                      </a:pPr>
                      <a:r>
                        <a:rPr lang="ja-JP" altLang="en-US" sz="900" b="1" i="0" spc="-15">
                          <a:solidFill>
                            <a:schemeClr val="tx1"/>
                          </a:solidFill>
                          <a:latin typeface="Yu Gothic" panose="020B0400000000000000" pitchFamily="34" charset="-128"/>
                          <a:ea typeface="Yu Gothic" panose="020B0400000000000000" pitchFamily="34" charset="-128"/>
                          <a:cs typeface="IPAPGothic"/>
                        </a:rPr>
                        <a:t>学習活動</a:t>
                      </a:r>
                      <a:endParaRPr lang="ja-JP" altLang="en-US"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20000"/>
                        </a:lnSpc>
                        <a:spcBef>
                          <a:spcPts val="0"/>
                        </a:spcBef>
                      </a:pPr>
                      <a:r>
                        <a:rPr lang="ja-JP" altLang="en-US" sz="900" b="1" i="0" spc="-10">
                          <a:solidFill>
                            <a:schemeClr val="tx1"/>
                          </a:solidFill>
                          <a:latin typeface="Yu Gothic" panose="020B0400000000000000" pitchFamily="34" charset="-128"/>
                          <a:ea typeface="Yu Gothic" panose="020B0400000000000000" pitchFamily="34" charset="-128"/>
                          <a:cs typeface="IPAPGothic"/>
                        </a:rPr>
                        <a:t>教師の動き・留意点等</a:t>
                      </a:r>
                      <a:endParaRPr lang="ja-JP" altLang="en-US"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455295">
                        <a:lnSpc>
                          <a:spcPct val="120000"/>
                        </a:lnSpc>
                        <a:spcBef>
                          <a:spcPts val="0"/>
                        </a:spcBef>
                      </a:pPr>
                      <a:r>
                        <a:rPr lang="ja-JP" altLang="en-US" sz="900" b="1" i="0" spc="-15">
                          <a:solidFill>
                            <a:schemeClr val="tx1"/>
                          </a:solidFill>
                          <a:latin typeface="Yu Gothic" panose="020B0400000000000000" pitchFamily="34" charset="-128"/>
                          <a:ea typeface="Yu Gothic" panose="020B0400000000000000" pitchFamily="34" charset="-128"/>
                          <a:cs typeface="IPAPGothic"/>
                        </a:rPr>
                        <a:t>使用教材</a:t>
                      </a:r>
                      <a:endParaRPr lang="ja-JP" altLang="en-US"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事前</a:t>
                      </a:r>
                      <a:endParaRPr lang="en-US" altLang="ja-JP" sz="900" b="1" i="0" spc="-20">
                        <a:solidFill>
                          <a:schemeClr val="tx1"/>
                        </a:solidFill>
                        <a:latin typeface="Yu Gothic" panose="020B0400000000000000" pitchFamily="34" charset="-128"/>
                        <a:ea typeface="Yu Gothic" panose="020B0400000000000000" pitchFamily="34" charset="-128"/>
                        <a:cs typeface="Noto Sans CJK JP Regular"/>
                      </a:endParaRPr>
                    </a:p>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IPAPGothic"/>
                        </a:rPr>
                        <a:t>準備</a:t>
                      </a:r>
                      <a:endParaRPr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9525" marR="80010" indent="0">
                        <a:lnSpc>
                          <a:spcPct val="120000"/>
                        </a:lnSpc>
                        <a:spcBef>
                          <a:spcPts val="0"/>
                        </a:spcBef>
                        <a:tabLst/>
                      </a:pP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机を班の形にする</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endParaRPr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133350" marR="73025" indent="-123825" algn="just">
                        <a:lnSpc>
                          <a:spcPct val="120000"/>
                        </a:lnSpc>
                        <a:spcBef>
                          <a:spcPts val="0"/>
                        </a:spcBef>
                        <a:buFontTx/>
                        <a:buNone/>
                        <a:tabLst/>
                      </a:pPr>
                      <a:r>
                        <a:rPr lang="en-US" altLang="ja-JP" sz="900" b="0" i="0" spc="3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30">
                          <a:solidFill>
                            <a:schemeClr val="tx1"/>
                          </a:solidFill>
                          <a:latin typeface="Yu Gothic" panose="020B0400000000000000" pitchFamily="34" charset="-128"/>
                          <a:ea typeface="Yu Gothic" panose="020B0400000000000000" pitchFamily="34" charset="-128"/>
                          <a:cs typeface="Noto Sans CJK JP Regular"/>
                        </a:rPr>
                        <a:t>動画視聴のための機材を準備し</a:t>
                      </a:r>
                      <a:r>
                        <a:rPr lang="en-US" altLang="ja-JP" sz="900" b="0" i="0" spc="30">
                          <a:solidFill>
                            <a:schemeClr val="tx1"/>
                          </a:solidFill>
                          <a:latin typeface="Yu Gothic" panose="020B0400000000000000" pitchFamily="34" charset="-128"/>
                          <a:ea typeface="Yu Gothic" panose="020B0400000000000000" pitchFamily="34" charset="-128"/>
                          <a:cs typeface="Noto Sans CJK JP Regular"/>
                        </a:rPr>
                        <a:t>, </a:t>
                      </a:r>
                      <a:r>
                        <a:rPr lang="ja-JP" altLang="en-US" sz="900" b="0" i="0" spc="30">
                          <a:solidFill>
                            <a:schemeClr val="tx1"/>
                          </a:solidFill>
                          <a:latin typeface="Yu Gothic" panose="020B0400000000000000" pitchFamily="34" charset="-128"/>
                          <a:ea typeface="Yu Gothic" panose="020B0400000000000000" pitchFamily="34" charset="-128"/>
                          <a:cs typeface="Noto Sans CJK JP Regular"/>
                        </a:rPr>
                        <a:t>再生可能かチェックしておく</a:t>
                      </a:r>
                      <a:r>
                        <a:rPr lang="en-US" altLang="ja-JP" sz="900" b="0" i="0" spc="30">
                          <a:solidFill>
                            <a:schemeClr val="tx1"/>
                          </a:solidFill>
                          <a:latin typeface="Yu Gothic" panose="020B0400000000000000" pitchFamily="34" charset="-128"/>
                          <a:ea typeface="Yu Gothic" panose="020B0400000000000000" pitchFamily="34" charset="-128"/>
                          <a:cs typeface="Noto Sans CJK JP Regular"/>
                        </a:rPr>
                        <a:t>)</a:t>
                      </a:r>
                      <a:endParaRPr lang="en-US" sz="900" b="0" i="0" spc="3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■動画：小学生</a:t>
                      </a:r>
                      <a:r>
                        <a:rPr lang="en-US" altLang="ja-JP" sz="800" b="0">
                          <a:solidFill>
                            <a:schemeClr val="tx1"/>
                          </a:solidFill>
                          <a:latin typeface="Yu Gothic" panose="020B0400000000000000" pitchFamily="34" charset="-128"/>
                          <a:ea typeface="Yu Gothic" panose="020B0400000000000000" pitchFamily="34" charset="-128"/>
                          <a:cs typeface="Noto Sans CJK JP Bold"/>
                        </a:rPr>
                        <a:t>A</a:t>
                      </a:r>
                    </a:p>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■動画再生機器</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r>
                        <a:rPr lang="ja-JP" altLang="en-US" sz="800" b="0">
                          <a:solidFill>
                            <a:schemeClr val="tx1"/>
                          </a:solidFill>
                          <a:latin typeface="Yu Gothic" panose="020B0400000000000000" pitchFamily="34" charset="-128"/>
                          <a:ea typeface="Yu Gothic" panose="020B0400000000000000" pitchFamily="34" charset="-128"/>
                          <a:cs typeface="Noto Sans CJK JP Bold"/>
                        </a:rPr>
                        <a:t>ＰＣなど</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p>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■動画視聴機器</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r>
                        <a:rPr lang="ja-JP" altLang="en-US" sz="800" b="0">
                          <a:solidFill>
                            <a:schemeClr val="tx1"/>
                          </a:solidFill>
                          <a:latin typeface="Yu Gothic" panose="020B0400000000000000" pitchFamily="34" charset="-128"/>
                          <a:ea typeface="Yu Gothic" panose="020B0400000000000000" pitchFamily="34" charset="-128"/>
                          <a:cs typeface="Noto Sans CJK JP Bold"/>
                        </a:rPr>
                        <a:t>電子黒板やスクリーン</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2894073"/>
                  </a:ext>
                </a:extLst>
              </a:tr>
              <a:tr h="544930">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導入</a:t>
                      </a:r>
                      <a:endParaRPr lang="ja-JP" altLang="en-US" sz="900" b="1" i="0">
                        <a:solidFill>
                          <a:schemeClr val="tx1"/>
                        </a:solidFill>
                        <a:latin typeface="Yu Gothic" panose="020B0400000000000000" pitchFamily="34" charset="-128"/>
                        <a:ea typeface="Yu Gothic" panose="020B0400000000000000" pitchFamily="34" charset="-128"/>
                        <a:cs typeface="Noto Sans CJK JP Regular"/>
                      </a:endParaRPr>
                    </a:p>
                    <a:p>
                      <a:pPr marL="5080" algn="ctr">
                        <a:lnSpc>
                          <a:spcPct val="120000"/>
                        </a:lnSpc>
                        <a:spcBef>
                          <a:spcPts val="0"/>
                        </a:spcBef>
                      </a:pPr>
                      <a:r>
                        <a:rPr lang="en-US" altLang="ja-JP" sz="900" b="1" i="0" spc="-50">
                          <a:solidFill>
                            <a:schemeClr val="tx1"/>
                          </a:solidFill>
                          <a:latin typeface="Yu Gothic" panose="020B0400000000000000" pitchFamily="34" charset="-128"/>
                          <a:ea typeface="Yu Gothic" panose="020B0400000000000000" pitchFamily="34" charset="-128"/>
                          <a:cs typeface="IPAPGothic"/>
                        </a:rPr>
                        <a:t>5</a:t>
                      </a:r>
                      <a:r>
                        <a:rPr lang="ja-JP" altLang="en-US" sz="900" b="1" i="0" spc="-50">
                          <a:solidFill>
                            <a:schemeClr val="tx1"/>
                          </a:solidFill>
                          <a:latin typeface="Yu Gothic" panose="020B0400000000000000" pitchFamily="34" charset="-128"/>
                          <a:ea typeface="Yu Gothic" panose="020B0400000000000000" pitchFamily="34" charset="-128"/>
                          <a:cs typeface="IPAPGothic"/>
                        </a:rPr>
                        <a:t>分</a:t>
                      </a:r>
                      <a:endParaRPr lang="ja-JP" altLang="en-US"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80010" lvl="0" indent="-123825" defTabSz="914400" eaLnBrk="1" fontAlgn="auto" latinLnBrk="0" hangingPunct="1">
                        <a:lnSpc>
                          <a:spcPct val="120000"/>
                        </a:lnSpc>
                        <a:spcBef>
                          <a:spcPts val="0"/>
                        </a:spcBef>
                        <a:spcAft>
                          <a:spcPts val="0"/>
                        </a:spcAft>
                        <a:buClrTx/>
                        <a:buSzTx/>
                        <a:buFontTx/>
                        <a:buNone/>
                        <a:tabLst/>
                        <a:defRPr/>
                      </a:pPr>
                      <a:r>
                        <a:rPr lang="ja-JP" altLang="en-US" sz="1000" b="1" i="0" spc="-45">
                          <a:solidFill>
                            <a:schemeClr val="tx1"/>
                          </a:solidFill>
                          <a:latin typeface="Yu Gothic" panose="020B0400000000000000" pitchFamily="34" charset="-128"/>
                          <a:ea typeface="Yu Gothic" panose="020B0400000000000000" pitchFamily="34" charset="-128"/>
                          <a:cs typeface="Noto Sans CJK JP Bold"/>
                        </a:rPr>
                        <a:t>本時の学習内容を確認する</a:t>
                      </a:r>
                      <a:endParaRPr lang="en-US" altLang="ja-JP" sz="1000" b="1" i="0" spc="-45">
                        <a:solidFill>
                          <a:schemeClr val="tx1"/>
                        </a:solidFill>
                        <a:latin typeface="Yu Gothic" panose="020B0400000000000000" pitchFamily="34" charset="-128"/>
                        <a:ea typeface="Yu Gothic" panose="020B0400000000000000" pitchFamily="34" charset="-128"/>
                        <a:cs typeface="Noto Sans CJK JP Bold"/>
                      </a:endParaRPr>
                    </a:p>
                    <a:p>
                      <a:pPr marL="133350" marR="80010" lvl="0" indent="-123825" defTabSz="914400" eaLnBrk="1" fontAlgn="auto" latinLnBrk="0" hangingPunct="1">
                        <a:lnSpc>
                          <a:spcPct val="120000"/>
                        </a:lnSpc>
                        <a:spcBef>
                          <a:spcPts val="0"/>
                        </a:spcBef>
                        <a:spcAft>
                          <a:spcPts val="0"/>
                        </a:spcAft>
                        <a:buClrTx/>
                        <a:buSzTx/>
                        <a:buFontTx/>
                        <a:buNone/>
                        <a:tabLst/>
                        <a:defRPr/>
                      </a:pPr>
                      <a:r>
                        <a:rPr lang="en-US" altLang="ja-JP" sz="900" spc="25">
                          <a:solidFill>
                            <a:schemeClr val="tx1"/>
                          </a:solidFill>
                          <a:latin typeface="游ゴシック" panose="020B0400000000000000" pitchFamily="50" charset="-128"/>
                          <a:ea typeface="游ゴシック" panose="020B0400000000000000" pitchFamily="50" charset="-128"/>
                          <a:cs typeface="Noto Sans CJK JP Regular"/>
                        </a:rPr>
                        <a:t>2026</a:t>
                      </a:r>
                      <a:r>
                        <a:rPr lang="ja-JP" altLang="en-US" sz="900" spc="25">
                          <a:solidFill>
                            <a:schemeClr val="tx1"/>
                          </a:solidFill>
                          <a:latin typeface="游ゴシック" panose="020B0400000000000000" pitchFamily="50" charset="-128"/>
                          <a:ea typeface="游ゴシック" panose="020B0400000000000000" pitchFamily="50" charset="-128"/>
                          <a:cs typeface="Noto Sans CJK JP Regular"/>
                        </a:rPr>
                        <a:t>年に愛知県・名古屋市でアジア競技</a:t>
                      </a:r>
                      <a:endParaRPr lang="en-US" altLang="ja-JP" sz="900" spc="25">
                        <a:solidFill>
                          <a:schemeClr val="tx1"/>
                        </a:solidFill>
                        <a:latin typeface="游ゴシック" panose="020B0400000000000000" pitchFamily="50" charset="-128"/>
                        <a:ea typeface="游ゴシック" panose="020B0400000000000000" pitchFamily="50" charset="-128"/>
                        <a:cs typeface="Noto Sans CJK JP Regular"/>
                      </a:endParaRPr>
                    </a:p>
                    <a:p>
                      <a:pPr marL="133350" marR="80010" lvl="0" indent="-123825" defTabSz="914400" eaLnBrk="1" fontAlgn="auto" latinLnBrk="0" hangingPunct="1">
                        <a:lnSpc>
                          <a:spcPct val="120000"/>
                        </a:lnSpc>
                        <a:spcBef>
                          <a:spcPts val="0"/>
                        </a:spcBef>
                        <a:spcAft>
                          <a:spcPts val="0"/>
                        </a:spcAft>
                        <a:buClrTx/>
                        <a:buSzTx/>
                        <a:buFontTx/>
                        <a:buNone/>
                        <a:tabLst/>
                        <a:defRPr/>
                      </a:pPr>
                      <a:r>
                        <a:rPr lang="ja-JP" altLang="en-US" sz="900" spc="25">
                          <a:solidFill>
                            <a:schemeClr val="tx1"/>
                          </a:solidFill>
                          <a:latin typeface="游ゴシック" panose="020B0400000000000000" pitchFamily="50" charset="-128"/>
                          <a:ea typeface="游ゴシック" panose="020B0400000000000000" pitchFamily="50" charset="-128"/>
                          <a:cs typeface="Noto Sans CJK JP Regular"/>
                        </a:rPr>
                        <a:t>大会が開催されること</a:t>
                      </a:r>
                      <a:r>
                        <a:rPr lang="en-US" altLang="ja-JP" sz="900" spc="25">
                          <a:solidFill>
                            <a:schemeClr val="tx1"/>
                          </a:solidFill>
                          <a:latin typeface="游ゴシック" panose="020B0400000000000000" pitchFamily="50" charset="-128"/>
                          <a:ea typeface="游ゴシック" panose="020B0400000000000000" pitchFamily="50" charset="-128"/>
                          <a:cs typeface="Noto Sans CJK JP Regular"/>
                        </a:rPr>
                        <a:t>,</a:t>
                      </a:r>
                      <a:r>
                        <a:rPr lang="ja-JP" altLang="en-US" sz="900" spc="25">
                          <a:solidFill>
                            <a:schemeClr val="tx1"/>
                          </a:solidFill>
                          <a:latin typeface="游ゴシック" panose="020B0400000000000000" pitchFamily="50" charset="-128"/>
                          <a:ea typeface="游ゴシック" panose="020B0400000000000000" pitchFamily="50" charset="-128"/>
                          <a:cs typeface="Noto Sans CJK JP Regular"/>
                        </a:rPr>
                        <a:t>今からこの大会</a:t>
                      </a:r>
                      <a:endParaRPr lang="en-US" altLang="ja-JP" sz="900" spc="25">
                        <a:solidFill>
                          <a:schemeClr val="tx1"/>
                        </a:solidFill>
                        <a:latin typeface="游ゴシック" panose="020B0400000000000000" pitchFamily="50" charset="-128"/>
                        <a:ea typeface="游ゴシック" panose="020B0400000000000000" pitchFamily="50" charset="-128"/>
                        <a:cs typeface="Noto Sans CJK JP Regular"/>
                      </a:endParaRPr>
                    </a:p>
                    <a:p>
                      <a:pPr marL="133350" marR="80010" lvl="0" indent="-123825" defTabSz="914400" eaLnBrk="1" fontAlgn="auto" latinLnBrk="0" hangingPunct="1">
                        <a:lnSpc>
                          <a:spcPct val="120000"/>
                        </a:lnSpc>
                        <a:spcBef>
                          <a:spcPts val="0"/>
                        </a:spcBef>
                        <a:spcAft>
                          <a:spcPts val="0"/>
                        </a:spcAft>
                        <a:buClrTx/>
                        <a:buSzTx/>
                        <a:buFontTx/>
                        <a:buNone/>
                        <a:tabLst/>
                        <a:defRPr/>
                      </a:pPr>
                      <a:r>
                        <a:rPr lang="ja-JP" altLang="en-US" sz="900" spc="25">
                          <a:solidFill>
                            <a:schemeClr val="tx1"/>
                          </a:solidFill>
                          <a:latin typeface="游ゴシック" panose="020B0400000000000000" pitchFamily="50" charset="-128"/>
                          <a:ea typeface="游ゴシック" panose="020B0400000000000000" pitchFamily="50" charset="-128"/>
                          <a:cs typeface="Noto Sans CJK JP Regular"/>
                        </a:rPr>
                        <a:t>について学ぶことを確認する</a:t>
                      </a:r>
                      <a:endParaRPr lang="en-US" altLang="ja-JP" sz="900" b="1" i="0" spc="-30">
                        <a:solidFill>
                          <a:schemeClr val="tx1"/>
                        </a:solidFill>
                        <a:latin typeface="Yu Gothic" panose="020B0400000000000000" pitchFamily="34" charset="-128"/>
                        <a:ea typeface="Yu Gothic" panose="020B0400000000000000" pitchFamily="34" charset="-128"/>
                        <a:cs typeface="Noto Sans CJK JP Bold"/>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73025" indent="-123825" algn="just">
                        <a:lnSpc>
                          <a:spcPct val="120000"/>
                        </a:lnSpc>
                        <a:spcBef>
                          <a:spcPts val="0"/>
                        </a:spcBef>
                        <a:buFontTx/>
                        <a:buNone/>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a:t>
                      </a:r>
                      <a:r>
                        <a:rPr lang="en-US" altLang="ja-JP" sz="900" spc="25">
                          <a:solidFill>
                            <a:schemeClr val="tx1"/>
                          </a:solidFill>
                          <a:latin typeface="游ゴシック" panose="020B0400000000000000" pitchFamily="50" charset="-128"/>
                          <a:ea typeface="游ゴシック" panose="020B0400000000000000" pitchFamily="50" charset="-128"/>
                          <a:cs typeface="Noto Sans CJK JP Regular"/>
                        </a:rPr>
                        <a:t>2026</a:t>
                      </a:r>
                      <a:r>
                        <a:rPr lang="ja-JP" altLang="en-US" sz="900" spc="25">
                          <a:solidFill>
                            <a:schemeClr val="tx1"/>
                          </a:solidFill>
                          <a:latin typeface="游ゴシック" panose="020B0400000000000000" pitchFamily="50" charset="-128"/>
                          <a:ea typeface="游ゴシック" panose="020B0400000000000000" pitchFamily="50" charset="-128"/>
                          <a:cs typeface="Noto Sans CJK JP Regular"/>
                        </a:rPr>
                        <a:t>年</a:t>
                      </a:r>
                      <a:r>
                        <a:rPr lang="en-US" altLang="ja-JP" sz="900" spc="25">
                          <a:solidFill>
                            <a:schemeClr val="tx1"/>
                          </a:solidFill>
                          <a:latin typeface="游ゴシック" panose="020B0400000000000000" pitchFamily="50" charset="-128"/>
                          <a:ea typeface="游ゴシック" panose="020B0400000000000000" pitchFamily="50" charset="-128"/>
                          <a:cs typeface="Noto Sans CJK JP Regular"/>
                        </a:rPr>
                        <a:t>9</a:t>
                      </a:r>
                      <a:r>
                        <a:rPr lang="ja-JP" altLang="en-US" sz="900" spc="25">
                          <a:solidFill>
                            <a:schemeClr val="tx1"/>
                          </a:solidFill>
                          <a:latin typeface="游ゴシック" panose="020B0400000000000000" pitchFamily="50" charset="-128"/>
                          <a:ea typeface="游ゴシック" panose="020B0400000000000000" pitchFamily="50" charset="-128"/>
                          <a:cs typeface="Noto Sans CJK JP Regular"/>
                        </a:rPr>
                        <a:t>月に愛知県・名古屋市で第</a:t>
                      </a:r>
                      <a:r>
                        <a:rPr lang="en-US" altLang="ja-JP" sz="900" spc="25">
                          <a:solidFill>
                            <a:schemeClr val="tx1"/>
                          </a:solidFill>
                          <a:latin typeface="游ゴシック" panose="020B0400000000000000" pitchFamily="50" charset="-128"/>
                          <a:ea typeface="游ゴシック" panose="020B0400000000000000" pitchFamily="50" charset="-128"/>
                          <a:cs typeface="Noto Sans CJK JP Regular"/>
                        </a:rPr>
                        <a:t>20</a:t>
                      </a:r>
                      <a:r>
                        <a:rPr lang="ja-JP" altLang="en-US" sz="900" spc="25">
                          <a:solidFill>
                            <a:schemeClr val="tx1"/>
                          </a:solidFill>
                          <a:latin typeface="游ゴシック" panose="020B0400000000000000" pitchFamily="50" charset="-128"/>
                          <a:ea typeface="游ゴシック" panose="020B0400000000000000" pitchFamily="50" charset="-128"/>
                          <a:cs typeface="Noto Sans CJK JP Regular"/>
                        </a:rPr>
                        <a:t>回アジア競技大会が行われることを伝える</a:t>
                      </a:r>
                      <a:endParaRPr lang="en-US" altLang="ja-JP" sz="900" spc="25">
                        <a:solidFill>
                          <a:schemeClr val="tx1"/>
                        </a:solidFill>
                        <a:latin typeface="游ゴシック" panose="020B0400000000000000" pitchFamily="50" charset="-128"/>
                        <a:ea typeface="游ゴシック" panose="020B0400000000000000" pitchFamily="50" charset="-128"/>
                        <a:cs typeface="Noto Sans CJK JP Regular"/>
                      </a:endParaRPr>
                    </a:p>
                    <a:p>
                      <a:pPr marL="133350" marR="73025" indent="-123825" algn="just">
                        <a:lnSpc>
                          <a:spcPct val="120000"/>
                        </a:lnSpc>
                        <a:spcBef>
                          <a:spcPts val="0"/>
                        </a:spcBef>
                        <a:buFontTx/>
                        <a:buNone/>
                        <a:tabLst/>
                      </a:pPr>
                      <a:r>
                        <a:rPr lang="ja-JP" altLang="en-US" sz="900" b="0" i="0" spc="25">
                          <a:solidFill>
                            <a:schemeClr val="tx1"/>
                          </a:solidFill>
                          <a:latin typeface="游ゴシック" panose="020B0400000000000000" pitchFamily="50" charset="-128"/>
                          <a:ea typeface="游ゴシック" panose="020B0400000000000000" pitchFamily="50" charset="-128"/>
                          <a:cs typeface="Noto Sans CJK JP Regular"/>
                        </a:rPr>
                        <a:t>・本時はその大会の特徴や競技について学ぶことを伝える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8667803"/>
                  </a:ext>
                </a:extLst>
              </a:tr>
              <a:tr h="850508">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展開①</a:t>
                      </a:r>
                      <a:endParaRPr sz="900" b="1" i="0">
                        <a:solidFill>
                          <a:schemeClr val="tx1"/>
                        </a:solidFill>
                        <a:latin typeface="Yu Gothic" panose="020B0400000000000000" pitchFamily="34" charset="-128"/>
                        <a:ea typeface="Yu Gothic" panose="020B0400000000000000" pitchFamily="34" charset="-128"/>
                        <a:cs typeface="Noto Sans CJK JP Regular"/>
                      </a:endParaRPr>
                    </a:p>
                    <a:p>
                      <a:pPr marL="5080" algn="ctr">
                        <a:lnSpc>
                          <a:spcPct val="120000"/>
                        </a:lnSpc>
                        <a:spcBef>
                          <a:spcPts val="0"/>
                        </a:spcBef>
                      </a:pPr>
                      <a:r>
                        <a:rPr lang="en-US" altLang="ja-JP" sz="900" b="1" i="0">
                          <a:solidFill>
                            <a:schemeClr val="tx1"/>
                          </a:solidFill>
                          <a:latin typeface="Yu Gothic" panose="020B0400000000000000" pitchFamily="34" charset="-128"/>
                          <a:ea typeface="Yu Gothic" panose="020B0400000000000000" pitchFamily="34" charset="-128"/>
                          <a:cs typeface="IPAPGothic"/>
                        </a:rPr>
                        <a:t>10</a:t>
                      </a:r>
                      <a:r>
                        <a:rPr sz="900" b="1" i="0" spc="-50">
                          <a:solidFill>
                            <a:schemeClr val="tx1"/>
                          </a:solidFill>
                          <a:latin typeface="Yu Gothic" panose="020B0400000000000000" pitchFamily="34" charset="-128"/>
                          <a:ea typeface="Yu Gothic" panose="020B0400000000000000" pitchFamily="34" charset="-128"/>
                          <a:cs typeface="IPAPGothic"/>
                        </a:rPr>
                        <a:t>分</a:t>
                      </a:r>
                      <a:endParaRPr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indent="0">
                        <a:lnSpc>
                          <a:spcPct val="120000"/>
                        </a:lnSpc>
                        <a:spcBef>
                          <a:spcPts val="0"/>
                        </a:spcBef>
                        <a:tabLst/>
                      </a:pPr>
                      <a:r>
                        <a:rPr lang="ja-JP" altLang="en-US" sz="1000" b="1" i="0" spc="-30">
                          <a:solidFill>
                            <a:schemeClr val="tx1"/>
                          </a:solidFill>
                          <a:latin typeface="Yu Gothic" panose="020B0400000000000000" pitchFamily="34" charset="-128"/>
                          <a:ea typeface="Yu Gothic" panose="020B0400000000000000" pitchFamily="34" charset="-128"/>
                          <a:cs typeface="Noto Sans CJK JP Bold"/>
                        </a:rPr>
                        <a:t>動画を視聴</a:t>
                      </a:r>
                      <a:endParaRPr lang="en-US" altLang="ja-JP" sz="1000" b="1" i="0" spc="-30">
                        <a:solidFill>
                          <a:schemeClr val="tx1"/>
                        </a:solidFill>
                        <a:latin typeface="Yu Gothic" panose="020B0400000000000000" pitchFamily="34" charset="-128"/>
                        <a:ea typeface="Yu Gothic" panose="020B0400000000000000" pitchFamily="34" charset="-128"/>
                        <a:cs typeface="Noto Sans CJK JP Bold"/>
                      </a:endParaRPr>
                    </a:p>
                    <a:p>
                      <a:pPr marL="225425" indent="-214313">
                        <a:lnSpc>
                          <a:spcPct val="120000"/>
                        </a:lnSpc>
                        <a:spcBef>
                          <a:spcPts val="0"/>
                        </a:spcBef>
                        <a:tabLst/>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動画：小学生</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a:t>
                      </a:r>
                      <a:r>
                        <a:rPr kumimoji="1" lang="ja-JP" altLang="en-US" sz="900" b="0" i="0">
                          <a:solidFill>
                            <a:schemeClr val="tx1"/>
                          </a:solidFill>
                          <a:latin typeface="Yu Gothic" panose="020B0400000000000000" pitchFamily="34" charset="-128"/>
                          <a:ea typeface="Yu Gothic" panose="020B0400000000000000" pitchFamily="34" charset="-128"/>
                        </a:rPr>
                        <a:t>チャプター</a:t>
                      </a:r>
                      <a:r>
                        <a:rPr kumimoji="1" lang="en-US" altLang="ja-JP" sz="900" b="0" i="0">
                          <a:solidFill>
                            <a:schemeClr val="tx1"/>
                          </a:solidFill>
                          <a:latin typeface="Yu Gothic" panose="020B0400000000000000" pitchFamily="34" charset="-128"/>
                          <a:ea typeface="Yu Gothic" panose="020B0400000000000000" pitchFamily="34" charset="-128"/>
                        </a:rPr>
                        <a:t>1</a:t>
                      </a:r>
                      <a:r>
                        <a:rPr kumimoji="1" lang="ja-JP" altLang="en-US" sz="900" b="0" i="0">
                          <a:solidFill>
                            <a:schemeClr val="tx1"/>
                          </a:solidFill>
                          <a:latin typeface="Yu Gothic" panose="020B0400000000000000" pitchFamily="34" charset="-128"/>
                          <a:ea typeface="Yu Gothic" panose="020B0400000000000000" pitchFamily="34" charset="-128"/>
                        </a:rPr>
                        <a:t>～</a:t>
                      </a:r>
                      <a:r>
                        <a:rPr kumimoji="1" lang="en-US" altLang="ja-JP" sz="900" b="0" i="0">
                          <a:solidFill>
                            <a:schemeClr val="tx1"/>
                          </a:solidFill>
                          <a:latin typeface="Yu Gothic" panose="020B0400000000000000" pitchFamily="34" charset="-128"/>
                          <a:ea typeface="Yu Gothic" panose="020B0400000000000000" pitchFamily="34" charset="-128"/>
                        </a:rPr>
                        <a:t>2</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」を視</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聴</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アジア競技大会について学ぶ</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詳細は別紙「動画解説書：小学生</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」参照</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indent="-123825" algn="just">
                        <a:lnSpc>
                          <a:spcPct val="120000"/>
                        </a:lnSpc>
                        <a:spcBef>
                          <a:spcPts val="0"/>
                        </a:spcBef>
                        <a:buFontTx/>
                        <a:buNone/>
                        <a:tabLst/>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・動画視聴後に</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動画の内容に関するクイズを行う旨をあらかじめ児童に伝えておく</a:t>
                      </a: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lnSpc>
                          <a:spcPct val="120000"/>
                        </a:lnSpc>
                      </a:pPr>
                      <a:r>
                        <a:rPr kumimoji="1" lang="ja-JP" altLang="en-US" sz="800" b="0" i="0">
                          <a:solidFill>
                            <a:schemeClr val="tx1"/>
                          </a:solidFill>
                          <a:latin typeface="Yu Gothic" panose="020B0400000000000000" pitchFamily="34" charset="-128"/>
                          <a:ea typeface="Yu Gothic" panose="020B0400000000000000" pitchFamily="34" charset="-128"/>
                        </a:rPr>
                        <a:t>■動画：</a:t>
                      </a:r>
                      <a:r>
                        <a:rPr lang="ja-JP" altLang="en-US" sz="800" b="0">
                          <a:solidFill>
                            <a:schemeClr val="tx1"/>
                          </a:solidFill>
                          <a:latin typeface="Yu Gothic" panose="020B0400000000000000" pitchFamily="34" charset="-128"/>
                          <a:ea typeface="Yu Gothic" panose="020B0400000000000000" pitchFamily="34" charset="-128"/>
                          <a:cs typeface="Noto Sans CJK JP Bold"/>
                        </a:rPr>
                        <a:t>小学生</a:t>
                      </a:r>
                      <a:r>
                        <a:rPr lang="en-US" altLang="ja-JP" sz="800" b="0">
                          <a:solidFill>
                            <a:schemeClr val="tx1"/>
                          </a:solidFill>
                          <a:latin typeface="Yu Gothic" panose="020B0400000000000000" pitchFamily="34" charset="-128"/>
                          <a:ea typeface="Yu Gothic" panose="020B0400000000000000" pitchFamily="34" charset="-128"/>
                          <a:cs typeface="Noto Sans CJK JP Bold"/>
                        </a:rPr>
                        <a:t>A</a:t>
                      </a:r>
                      <a:endParaRPr kumimoji="1" lang="en-US" altLang="ja-JP" sz="800" b="0" i="0">
                        <a:solidFill>
                          <a:schemeClr val="tx1"/>
                        </a:solidFill>
                        <a:latin typeface="Yu Gothic" panose="020B0400000000000000" pitchFamily="34" charset="-128"/>
                        <a:ea typeface="Yu Gothic" panose="020B0400000000000000" pitchFamily="34" charset="-128"/>
                      </a:endParaRPr>
                    </a:p>
                    <a:p>
                      <a:pPr algn="l">
                        <a:lnSpc>
                          <a:spcPct val="120000"/>
                        </a:lnSpc>
                      </a:pPr>
                      <a:r>
                        <a:rPr kumimoji="1" lang="ja-JP" altLang="en-US" sz="800" b="0" i="0">
                          <a:solidFill>
                            <a:schemeClr val="tx1"/>
                          </a:solidFill>
                          <a:latin typeface="Yu Gothic" panose="020B0400000000000000" pitchFamily="34" charset="-128"/>
                          <a:ea typeface="Yu Gothic" panose="020B0400000000000000" pitchFamily="34" charset="-128"/>
                        </a:rPr>
                        <a:t>チャプター</a:t>
                      </a:r>
                      <a:r>
                        <a:rPr kumimoji="1" lang="en-US" altLang="ja-JP" sz="800" b="0" i="0">
                          <a:solidFill>
                            <a:schemeClr val="tx1"/>
                          </a:solidFill>
                          <a:latin typeface="Yu Gothic" panose="020B0400000000000000" pitchFamily="34" charset="-128"/>
                          <a:ea typeface="Yu Gothic" panose="020B0400000000000000" pitchFamily="34" charset="-128"/>
                        </a:rPr>
                        <a:t>1</a:t>
                      </a:r>
                      <a:r>
                        <a:rPr kumimoji="1" lang="ja-JP" altLang="en-US" sz="800" b="0" i="0">
                          <a:solidFill>
                            <a:schemeClr val="tx1"/>
                          </a:solidFill>
                          <a:latin typeface="Yu Gothic" panose="020B0400000000000000" pitchFamily="34" charset="-128"/>
                          <a:ea typeface="Yu Gothic" panose="020B0400000000000000" pitchFamily="34" charset="-128"/>
                        </a:rPr>
                        <a:t>～</a:t>
                      </a:r>
                      <a:r>
                        <a:rPr kumimoji="1" lang="en-US" altLang="ja-JP" sz="800" b="0" i="0">
                          <a:solidFill>
                            <a:schemeClr val="tx1"/>
                          </a:solidFill>
                          <a:latin typeface="Yu Gothic" panose="020B0400000000000000" pitchFamily="34" charset="-128"/>
                          <a:ea typeface="Yu Gothic" panose="020B0400000000000000" pitchFamily="34" charset="-128"/>
                        </a:rPr>
                        <a:t>2</a:t>
                      </a:r>
                    </a:p>
                    <a:p>
                      <a:pPr algn="l">
                        <a:lnSpc>
                          <a:spcPct val="120000"/>
                        </a:lnSpc>
                      </a:pPr>
                      <a:endParaRPr kumimoji="1" lang="en-US" altLang="ja-JP" sz="800" b="0" i="0">
                        <a:solidFill>
                          <a:schemeClr val="tx1"/>
                        </a:solidFill>
                        <a:latin typeface="Yu Gothic" panose="020B0400000000000000" pitchFamily="34" charset="-128"/>
                        <a:ea typeface="Yu Gothic" panose="020B0400000000000000" pitchFamily="34" charset="-128"/>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kumimoji="1" lang="ja-JP" altLang="en-US" sz="800" b="0" i="0" kern="1200">
                          <a:solidFill>
                            <a:schemeClr val="tx1"/>
                          </a:solidFill>
                          <a:effectLst/>
                          <a:latin typeface="Yu Gothic" panose="020B0400000000000000" pitchFamily="34" charset="-128"/>
                          <a:ea typeface="Yu Gothic" panose="020B0400000000000000" pitchFamily="34" charset="-128"/>
                          <a:cs typeface="+mn-cs"/>
                        </a:rPr>
                        <a:t>・動画を再生するための</a:t>
                      </a:r>
                      <a:r>
                        <a:rPr kumimoji="1" lang="en-US" altLang="ja-JP" sz="800" b="0" i="0" kern="1200">
                          <a:solidFill>
                            <a:schemeClr val="tx1"/>
                          </a:solidFill>
                          <a:effectLst/>
                          <a:latin typeface="Yu Gothic" panose="020B0400000000000000" pitchFamily="34" charset="-128"/>
                          <a:ea typeface="Yu Gothic" panose="020B0400000000000000" pitchFamily="34" charset="-128"/>
                          <a:cs typeface="+mn-cs"/>
                        </a:rPr>
                        <a:t>PC</a:t>
                      </a:r>
                      <a:r>
                        <a:rPr kumimoji="1" lang="ja-JP" altLang="en-US" sz="800" b="0" i="0" kern="1200">
                          <a:solidFill>
                            <a:schemeClr val="tx1"/>
                          </a:solidFill>
                          <a:effectLst/>
                          <a:latin typeface="Yu Gothic" panose="020B0400000000000000" pitchFamily="34" charset="-128"/>
                          <a:ea typeface="Yu Gothic" panose="020B0400000000000000" pitchFamily="34" charset="-128"/>
                          <a:cs typeface="+mn-cs"/>
                        </a:rPr>
                        <a:t>・スクリーンなどの機器</a:t>
                      </a:r>
                      <a:endParaRPr kumimoji="1" lang="en-US" altLang="ja-JP" sz="800" b="0" i="0" kern="1200">
                        <a:solidFill>
                          <a:schemeClr val="tx1"/>
                        </a:solidFill>
                        <a:effectLst/>
                        <a:latin typeface="Yu Gothic" panose="020B0400000000000000" pitchFamily="34" charset="-128"/>
                        <a:ea typeface="Yu Gothic" panose="020B0400000000000000" pitchFamily="34" charset="-128"/>
                        <a:cs typeface="+mn-cs"/>
                      </a:endParaRPr>
                    </a:p>
                    <a:p>
                      <a:pPr algn="l">
                        <a:lnSpc>
                          <a:spcPct val="120000"/>
                        </a:lnSpc>
                      </a:pPr>
                      <a:endParaRPr sz="800" b="0" i="0">
                        <a:solidFill>
                          <a:schemeClr val="tx1"/>
                        </a:solidFill>
                        <a:latin typeface="Yu Gothic" panose="020B0400000000000000" pitchFamily="34" charset="-128"/>
                        <a:ea typeface="Yu Gothic" panose="020B0400000000000000" pitchFamily="34" charset="-128"/>
                        <a:cs typeface="IPAPGothic"/>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810195">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クイズ①</a:t>
                      </a:r>
                      <a:endParaRPr sz="900" b="1" i="0">
                        <a:solidFill>
                          <a:schemeClr val="tx1"/>
                        </a:solidFill>
                        <a:latin typeface="Yu Gothic" panose="020B0400000000000000" pitchFamily="34" charset="-128"/>
                        <a:ea typeface="Yu Gothic" panose="020B0400000000000000" pitchFamily="34" charset="-128"/>
                        <a:cs typeface="Noto Sans CJK JP Regular"/>
                      </a:endParaRPr>
                    </a:p>
                    <a:p>
                      <a:pPr marL="5080" algn="ctr">
                        <a:lnSpc>
                          <a:spcPct val="120000"/>
                        </a:lnSpc>
                        <a:spcBef>
                          <a:spcPts val="0"/>
                        </a:spcBef>
                      </a:pPr>
                      <a:r>
                        <a:rPr lang="en-US" altLang="ja-JP" sz="900" b="1" i="0" spc="-50">
                          <a:solidFill>
                            <a:schemeClr val="tx1"/>
                          </a:solidFill>
                          <a:latin typeface="Yu Gothic" panose="020B0400000000000000" pitchFamily="34" charset="-128"/>
                          <a:ea typeface="Yu Gothic" panose="020B0400000000000000" pitchFamily="34" charset="-128"/>
                          <a:cs typeface="IPAPGothic"/>
                        </a:rPr>
                        <a:t>10</a:t>
                      </a:r>
                      <a:r>
                        <a:rPr sz="900" b="1" i="0" spc="-50">
                          <a:solidFill>
                            <a:schemeClr val="tx1"/>
                          </a:solidFill>
                          <a:latin typeface="Yu Gothic" panose="020B0400000000000000" pitchFamily="34" charset="-128"/>
                          <a:ea typeface="Yu Gothic" panose="020B0400000000000000" pitchFamily="34" charset="-128"/>
                          <a:cs typeface="IPAPGothic"/>
                        </a:rPr>
                        <a:t>分</a:t>
                      </a:r>
                      <a:endParaRPr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indent="0">
                        <a:lnSpc>
                          <a:spcPct val="120000"/>
                        </a:lnSpc>
                        <a:spcBef>
                          <a:spcPts val="0"/>
                        </a:spcBef>
                        <a:tabLst/>
                      </a:pPr>
                      <a:r>
                        <a:rPr lang="ja-JP" altLang="en-US" sz="1000" b="1" i="0" spc="-45">
                          <a:solidFill>
                            <a:schemeClr val="tx1"/>
                          </a:solidFill>
                          <a:latin typeface="Yu Gothic" panose="020B0400000000000000" pitchFamily="34" charset="-128"/>
                          <a:ea typeface="Yu Gothic" panose="020B0400000000000000" pitchFamily="34" charset="-128"/>
                          <a:cs typeface="Noto Sans CJK JP Bold"/>
                        </a:rPr>
                        <a:t>アジア競技大会に関する</a:t>
                      </a:r>
                      <a:r>
                        <a:rPr sz="1000" b="1" i="0" spc="-45" err="1">
                          <a:solidFill>
                            <a:schemeClr val="tx1"/>
                          </a:solidFill>
                          <a:latin typeface="Yu Gothic" panose="020B0400000000000000" pitchFamily="34" charset="-128"/>
                          <a:ea typeface="Yu Gothic" panose="020B0400000000000000" pitchFamily="34" charset="-128"/>
                          <a:cs typeface="Noto Sans CJK JP Bold"/>
                        </a:rPr>
                        <a:t>クイズに挑戦</a:t>
                      </a:r>
                      <a:endParaRPr sz="1000" b="1" i="0">
                        <a:solidFill>
                          <a:schemeClr val="tx1"/>
                        </a:solidFill>
                        <a:latin typeface="Yu Gothic" panose="020B0400000000000000" pitchFamily="34" charset="-128"/>
                        <a:ea typeface="Yu Gothic" panose="020B0400000000000000" pitchFamily="34" charset="-128"/>
                        <a:cs typeface="Noto Sans CJK JP Regular"/>
                      </a:endParaRPr>
                    </a:p>
                    <a:p>
                      <a:pPr marL="133350" marR="80010" indent="-123825">
                        <a:lnSpc>
                          <a:spcPct val="120000"/>
                        </a:lnSpc>
                        <a:spcBef>
                          <a:spcPts val="0"/>
                        </a:spcBef>
                        <a:tabLst/>
                      </a:pPr>
                      <a:r>
                        <a:rPr sz="900" b="0" i="0" spc="15">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15">
                          <a:solidFill>
                            <a:schemeClr val="tx1"/>
                          </a:solidFill>
                          <a:latin typeface="Yu Gothic" panose="020B0400000000000000" pitchFamily="34" charset="-128"/>
                          <a:ea typeface="Yu Gothic" panose="020B0400000000000000" pitchFamily="34" charset="-128"/>
                          <a:cs typeface="Noto Sans CJK JP Regular"/>
                        </a:rPr>
                        <a:t>三択クイズに答える</a:t>
                      </a:r>
                      <a:endParaRPr lang="en-US" altLang="ja-JP" sz="900" b="0" i="0" spc="15">
                        <a:solidFill>
                          <a:schemeClr val="tx1"/>
                        </a:solidFill>
                        <a:latin typeface="Yu Gothic" panose="020B0400000000000000" pitchFamily="34" charset="-128"/>
                        <a:ea typeface="Yu Gothic" panose="020B0400000000000000" pitchFamily="34" charset="-128"/>
                        <a:cs typeface="Noto Sans CJK JP Regular"/>
                      </a:endParaRPr>
                    </a:p>
                    <a:p>
                      <a:pPr marL="133350" marR="80010" indent="-123825">
                        <a:lnSpc>
                          <a:spcPct val="120000"/>
                        </a:lnSpc>
                        <a:spcBef>
                          <a:spcPts val="0"/>
                        </a:spcBef>
                        <a:tabLst/>
                      </a:pPr>
                      <a:endParaRPr lang="en-US" altLang="ja-JP" sz="900" b="0" i="0" spc="15">
                        <a:solidFill>
                          <a:schemeClr val="tx1"/>
                        </a:solidFill>
                        <a:latin typeface="Yu Gothic" panose="020B0400000000000000" pitchFamily="34" charset="-128"/>
                        <a:ea typeface="Yu Gothic" panose="020B0400000000000000" pitchFamily="34" charset="-128"/>
                        <a:cs typeface="Noto Sans CJK JP Regular"/>
                      </a:endParaRPr>
                    </a:p>
                    <a:p>
                      <a:pPr marL="133350" marR="80010" lvl="0" indent="-123825" defTabSz="914400" eaLnBrk="1" fontAlgn="auto" latinLnBrk="0" hangingPunct="1">
                        <a:lnSpc>
                          <a:spcPct val="120000"/>
                        </a:lnSpc>
                        <a:spcBef>
                          <a:spcPts val="0"/>
                        </a:spcBef>
                        <a:spcAft>
                          <a:spcPts val="0"/>
                        </a:spcAft>
                        <a:buClrTx/>
                        <a:buSzTx/>
                        <a:buFontTx/>
                        <a:buNone/>
                        <a:tabLst/>
                        <a:defRPr/>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○クイズの答え合わせをする</a:t>
                      </a: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73025" lvl="0" indent="-123825" algn="just" defTabSz="914400" eaLnBrk="1" fontAlgn="auto" latinLnBrk="0" hangingPunct="1">
                        <a:lnSpc>
                          <a:spcPct val="120000"/>
                        </a:lnSpc>
                        <a:spcBef>
                          <a:spcPts val="0"/>
                        </a:spcBef>
                        <a:spcAft>
                          <a:spcPts val="0"/>
                        </a:spcAft>
                        <a:buClrTx/>
                        <a:buSzTx/>
                        <a:buFontTx/>
                        <a:buNone/>
                        <a:tabLst/>
                        <a:defRPr/>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・クイズ解答は本紙下部参照</a:t>
                      </a: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■ワークシート</a:t>
                      </a:r>
                      <a:r>
                        <a:rPr lang="en-US" altLang="ja-JP" sz="800" b="0">
                          <a:solidFill>
                            <a:schemeClr val="tx1"/>
                          </a:solidFill>
                          <a:latin typeface="Yu Gothic" panose="020B0400000000000000" pitchFamily="34" charset="-128"/>
                          <a:ea typeface="Yu Gothic" panose="020B0400000000000000" pitchFamily="34" charset="-128"/>
                          <a:cs typeface="Noto Sans CJK JP Bold"/>
                        </a:rPr>
                        <a:t>1</a:t>
                      </a:r>
                      <a:r>
                        <a:rPr lang="ja-JP" altLang="en-US" sz="800" b="0">
                          <a:solidFill>
                            <a:schemeClr val="tx1"/>
                          </a:solidFill>
                          <a:latin typeface="Yu Gothic" panose="020B0400000000000000" pitchFamily="34" charset="-128"/>
                          <a:ea typeface="Yu Gothic" panose="020B0400000000000000" pitchFamily="34" charset="-128"/>
                          <a:cs typeface="Noto Sans CJK JP Bold"/>
                        </a:rPr>
                        <a:t>：小学生</a:t>
                      </a:r>
                      <a:r>
                        <a:rPr lang="en-US" altLang="ja-JP" sz="800" b="0">
                          <a:solidFill>
                            <a:schemeClr val="tx1"/>
                          </a:solidFill>
                          <a:latin typeface="Yu Gothic" panose="020B0400000000000000" pitchFamily="34" charset="-128"/>
                          <a:ea typeface="Yu Gothic" panose="020B0400000000000000" pitchFamily="34" charset="-128"/>
                          <a:cs typeface="Noto Sans CJK JP Bold"/>
                        </a:rPr>
                        <a:t>A</a:t>
                      </a:r>
                      <a:r>
                        <a:rPr kumimoji="0" lang="en-US" altLang="ja-JP" sz="800" b="0" i="0">
                          <a:solidFill>
                            <a:schemeClr val="tx1"/>
                          </a:solidFill>
                          <a:latin typeface="Yu Gothic" panose="020B0400000000000000" pitchFamily="34" charset="-128"/>
                          <a:ea typeface="Yu Gothic" panose="020B0400000000000000" pitchFamily="34" charset="-128"/>
                          <a:cs typeface="Noto Sans CJK JP Bold"/>
                        </a:rPr>
                        <a:t>(</a:t>
                      </a:r>
                      <a:r>
                        <a:rPr kumimoji="0" lang="ja-JP" altLang="en-US" sz="800" b="0" i="0">
                          <a:solidFill>
                            <a:schemeClr val="tx1"/>
                          </a:solidFill>
                          <a:latin typeface="Yu Gothic" panose="020B0400000000000000" pitchFamily="34" charset="-128"/>
                          <a:ea typeface="Yu Gothic" panose="020B0400000000000000" pitchFamily="34" charset="-128"/>
                          <a:cs typeface="Noto Sans CJK JP Bold"/>
                        </a:rPr>
                        <a:t>クイズ欄</a:t>
                      </a:r>
                      <a:r>
                        <a:rPr kumimoji="0" lang="en-US" altLang="ja-JP" sz="800" b="0" i="0">
                          <a:solidFill>
                            <a:schemeClr val="tx1"/>
                          </a:solidFill>
                          <a:latin typeface="Yu Gothic" panose="020B0400000000000000" pitchFamily="34" charset="-128"/>
                          <a:ea typeface="Yu Gothic" panose="020B0400000000000000" pitchFamily="34" charset="-128"/>
                          <a:cs typeface="Noto Sans CJK JP Bold"/>
                        </a:rPr>
                        <a:t>)</a:t>
                      </a:r>
                      <a:endParaRPr kumimoji="1" lang="en-US" altLang="ja-JP" sz="800" b="0" i="0">
                        <a:solidFill>
                          <a:schemeClr val="tx1"/>
                        </a:solidFill>
                        <a:latin typeface="Yu Gothic" panose="020B0400000000000000" pitchFamily="34" charset="-128"/>
                        <a:ea typeface="Yu Gothic" panose="020B0400000000000000" pitchFamily="34" charset="-128"/>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7799609"/>
                  </a:ext>
                </a:extLst>
              </a:tr>
              <a:tr h="1482987">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展開②</a:t>
                      </a:r>
                      <a:endParaRPr sz="900" b="1" i="0">
                        <a:solidFill>
                          <a:schemeClr val="tx1"/>
                        </a:solidFill>
                        <a:latin typeface="Yu Gothic" panose="020B0400000000000000" pitchFamily="34" charset="-128"/>
                        <a:ea typeface="Yu Gothic" panose="020B0400000000000000" pitchFamily="34" charset="-128"/>
                        <a:cs typeface="Noto Sans CJK JP Regular"/>
                      </a:endParaRPr>
                    </a:p>
                    <a:p>
                      <a:pPr marL="5080" algn="ctr">
                        <a:lnSpc>
                          <a:spcPct val="120000"/>
                        </a:lnSpc>
                        <a:spcBef>
                          <a:spcPts val="0"/>
                        </a:spcBef>
                      </a:pPr>
                      <a:r>
                        <a:rPr lang="en-US" sz="900" b="1" i="0" spc="-50">
                          <a:solidFill>
                            <a:schemeClr val="tx1"/>
                          </a:solidFill>
                          <a:latin typeface="Yu Gothic" panose="020B0400000000000000" pitchFamily="34" charset="-128"/>
                          <a:ea typeface="Yu Gothic" panose="020B0400000000000000" pitchFamily="34" charset="-128"/>
                          <a:cs typeface="IPAPGothic"/>
                        </a:rPr>
                        <a:t>15</a:t>
                      </a:r>
                      <a:r>
                        <a:rPr sz="900" b="1" i="0" spc="-50">
                          <a:solidFill>
                            <a:schemeClr val="tx1"/>
                          </a:solidFill>
                          <a:latin typeface="Yu Gothic" panose="020B0400000000000000" pitchFamily="34" charset="-128"/>
                          <a:ea typeface="Yu Gothic" panose="020B0400000000000000" pitchFamily="34" charset="-128"/>
                          <a:cs typeface="IPAPGothic"/>
                        </a:rPr>
                        <a:t>分</a:t>
                      </a:r>
                      <a:endParaRPr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indent="0">
                        <a:lnSpc>
                          <a:spcPct val="120000"/>
                        </a:lnSpc>
                        <a:spcBef>
                          <a:spcPts val="0"/>
                        </a:spcBef>
                        <a:tabLst/>
                      </a:pPr>
                      <a:r>
                        <a:rPr lang="ja-JP" altLang="en-US" sz="1000" b="1" i="0" spc="-30">
                          <a:solidFill>
                            <a:schemeClr val="tx1"/>
                          </a:solidFill>
                          <a:latin typeface="Yu Gothic" panose="020B0400000000000000" pitchFamily="34" charset="-128"/>
                          <a:ea typeface="Yu Gothic" panose="020B0400000000000000" pitchFamily="34" charset="-128"/>
                          <a:cs typeface="Noto Sans CJK JP Bold"/>
                        </a:rPr>
                        <a:t>アジア競技大会でどんな競技が行われるか調べる</a:t>
                      </a:r>
                      <a:endParaRPr lang="en-US" altLang="ja-JP" sz="1000" b="1" i="0" spc="-30">
                        <a:solidFill>
                          <a:schemeClr val="tx1"/>
                        </a:solidFill>
                        <a:latin typeface="Yu Gothic" panose="020B0400000000000000" pitchFamily="34" charset="-128"/>
                        <a:ea typeface="Yu Gothic" panose="020B0400000000000000" pitchFamily="34" charset="-128"/>
                        <a:cs typeface="Noto Sans CJK JP Bold"/>
                      </a:endParaRPr>
                    </a:p>
                    <a:p>
                      <a:pPr marL="225425" marR="0" lvl="0" indent="-214313" algn="just" defTabSz="914400" eaLnBrk="1" fontAlgn="auto" latinLnBrk="0" hangingPunct="1">
                        <a:lnSpc>
                          <a:spcPct val="120000"/>
                        </a:lnSpc>
                        <a:spcBef>
                          <a:spcPts val="0"/>
                        </a:spcBef>
                        <a:spcAft>
                          <a:spcPts val="0"/>
                        </a:spcAft>
                        <a:buClrTx/>
                        <a:buSzTx/>
                        <a:buFontTx/>
                        <a:buNone/>
                        <a:tabLst/>
                        <a:defRPr/>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Times New Roman"/>
                        </a:rPr>
                        <a:t>インターネットでアジア競技大会でどん</a:t>
                      </a:r>
                      <a:endParaRPr lang="en-US" altLang="ja-JP" sz="900" b="0" i="0">
                        <a:solidFill>
                          <a:schemeClr val="tx1"/>
                        </a:solidFill>
                        <a:latin typeface="Yu Gothic" panose="020B0400000000000000" pitchFamily="34" charset="-128"/>
                        <a:ea typeface="Yu Gothic" panose="020B0400000000000000" pitchFamily="34" charset="-128"/>
                        <a:cs typeface="Times New Roman"/>
                      </a:endParaRPr>
                    </a:p>
                    <a:p>
                      <a:pPr marL="225425" marR="0" lvl="0" indent="-214313" algn="just" defTabSz="91440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Times New Roman"/>
                        </a:rPr>
                        <a:t>な競技が開催されるのかを調べる</a:t>
                      </a:r>
                      <a:endParaRPr lang="en-US" altLang="ja-JP" sz="900" b="0" i="0">
                        <a:solidFill>
                          <a:schemeClr val="tx1"/>
                        </a:solidFill>
                        <a:latin typeface="Yu Gothic" panose="020B0400000000000000" pitchFamily="34" charset="-128"/>
                        <a:ea typeface="Yu Gothic" panose="020B0400000000000000" pitchFamily="34" charset="-128"/>
                        <a:cs typeface="Times New Roman"/>
                      </a:endParaRPr>
                    </a:p>
                    <a:p>
                      <a:pPr marL="225425" marR="0" lvl="0" indent="-214313" algn="just" defTabSz="914400" eaLnBrk="1" fontAlgn="auto" latinLnBrk="0" hangingPunct="1">
                        <a:lnSpc>
                          <a:spcPct val="120000"/>
                        </a:lnSpc>
                        <a:spcBef>
                          <a:spcPts val="0"/>
                        </a:spcBef>
                        <a:spcAft>
                          <a:spcPts val="0"/>
                        </a:spcAft>
                        <a:buClrTx/>
                        <a:buSzTx/>
                        <a:buFontTx/>
                        <a:buNone/>
                        <a:tabLst/>
                        <a:defRPr/>
                      </a:pPr>
                      <a:endParaRPr lang="en-US" altLang="ja-JP" sz="900" b="0" i="0">
                        <a:solidFill>
                          <a:schemeClr val="tx1"/>
                        </a:solidFill>
                        <a:latin typeface="Yu Gothic" panose="020B0400000000000000" pitchFamily="34" charset="-128"/>
                        <a:ea typeface="Yu Gothic" panose="020B0400000000000000" pitchFamily="34" charset="-128"/>
                        <a:cs typeface="Times New Roman"/>
                      </a:endParaRPr>
                    </a:p>
                    <a:p>
                      <a:pPr marL="225425" marR="0" lvl="0" indent="-214313" algn="just" defTabSz="91440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Times New Roman"/>
                        </a:rPr>
                        <a:t>〇知っている競技について発表する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eaLnBrk="1" fontAlgn="auto" latinLnBrk="0" hangingPunct="1">
                        <a:lnSpc>
                          <a:spcPct val="120000"/>
                        </a:lnSpc>
                        <a:spcBef>
                          <a:spcPts val="0"/>
                        </a:spcBef>
                        <a:spcAft>
                          <a:spcPts val="0"/>
                        </a:spcAft>
                        <a:buClrTx/>
                        <a:buSzTx/>
                        <a:buFontTx/>
                        <a:buNone/>
                        <a:tabLst/>
                        <a:defRPr/>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〇教師が選んだ競技についての説明を聞く</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indent="-123825" algn="just">
                        <a:lnSpc>
                          <a:spcPct val="120000"/>
                        </a:lnSpc>
                        <a:spcBef>
                          <a:spcPts val="0"/>
                        </a:spcBef>
                        <a:buFontTx/>
                        <a:buNone/>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・ワークシート右上の二次元コードを活用し</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競技一覧を見るように指示する</a:t>
                      </a: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・競技一覧を検索させた後</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「知っている競技名」を発表するよう指示</a:t>
                      </a: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→その競技について知っていることがあるかと問いかけ話を聞く</a:t>
                      </a: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→教師が代表して１競技を検索し</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その競技の特徴を伝える</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授業前に</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見学が決まっている競技や</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児童が興味を持ちそうな競技について調べておくとよい</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i="0">
                          <a:solidFill>
                            <a:schemeClr val="tx1"/>
                          </a:solidFill>
                          <a:latin typeface="Yu Gothic" panose="020B0400000000000000" pitchFamily="34" charset="-128"/>
                          <a:ea typeface="Yu Gothic" panose="020B0400000000000000" pitchFamily="34" charset="-128"/>
                        </a:rPr>
                        <a:t>・児童用端末</a:t>
                      </a:r>
                      <a:endParaRPr lang="en-US" altLang="ja-JP" sz="800" b="0" i="0">
                        <a:solidFill>
                          <a:schemeClr val="tx1"/>
                        </a:solidFill>
                        <a:latin typeface="Yu Gothic" panose="020B0400000000000000" pitchFamily="34" charset="-128"/>
                        <a:ea typeface="Yu Gothic" panose="020B0400000000000000" pitchFamily="34" charset="-128"/>
                      </a:endParaRPr>
                    </a:p>
                    <a:p>
                      <a:pPr marL="0" marR="0" lvl="0" indent="0" algn="just" defTabSz="914400" rtl="0" eaLnBrk="1" fontAlgn="auto" latinLnBrk="0" hangingPunct="1">
                        <a:lnSpc>
                          <a:spcPct val="120000"/>
                        </a:lnSpc>
                        <a:spcBef>
                          <a:spcPts val="0"/>
                        </a:spcBef>
                        <a:spcAft>
                          <a:spcPts val="0"/>
                        </a:spcAft>
                        <a:buClrTx/>
                        <a:buSzTx/>
                        <a:buFontTx/>
                        <a:buNone/>
                        <a:tabLst/>
                        <a:defRPr/>
                      </a:pPr>
                      <a:endParaRPr lang="en-US" altLang="ja-JP" sz="800" b="0" i="0">
                        <a:solidFill>
                          <a:schemeClr val="tx1"/>
                        </a:solidFill>
                        <a:latin typeface="Yu Gothic" panose="020B0400000000000000" pitchFamily="34" charset="-128"/>
                        <a:ea typeface="Yu Gothic" panose="020B0400000000000000" pitchFamily="34" charset="-128"/>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i="0">
                          <a:solidFill>
                            <a:schemeClr val="tx1"/>
                          </a:solidFill>
                          <a:latin typeface="Yu Gothic" panose="020B0400000000000000" pitchFamily="34" charset="-128"/>
                          <a:ea typeface="Yu Gothic" panose="020B0400000000000000" pitchFamily="34" charset="-128"/>
                        </a:rPr>
                        <a:t>・教師用</a:t>
                      </a:r>
                      <a:r>
                        <a:rPr lang="en-US" altLang="ja-JP" sz="800" b="0" i="0">
                          <a:solidFill>
                            <a:schemeClr val="tx1"/>
                          </a:solidFill>
                          <a:latin typeface="Yu Gothic" panose="020B0400000000000000" pitchFamily="34" charset="-128"/>
                          <a:ea typeface="Yu Gothic" panose="020B0400000000000000" pitchFamily="34" charset="-128"/>
                        </a:rPr>
                        <a:t>PC/</a:t>
                      </a:r>
                      <a:r>
                        <a:rPr lang="ja-JP" altLang="en-US" sz="800" b="0" i="0">
                          <a:solidFill>
                            <a:schemeClr val="tx1"/>
                          </a:solidFill>
                          <a:latin typeface="Yu Gothic" panose="020B0400000000000000" pitchFamily="34" charset="-128"/>
                          <a:ea typeface="Yu Gothic" panose="020B0400000000000000" pitchFamily="34" charset="-128"/>
                        </a:rPr>
                        <a:t>端末</a:t>
                      </a:r>
                      <a:endParaRPr lang="en-US" altLang="ja-JP" sz="800" b="0" i="0">
                        <a:solidFill>
                          <a:schemeClr val="tx1"/>
                        </a:solidFill>
                        <a:latin typeface="Yu Gothic" panose="020B0400000000000000" pitchFamily="34" charset="-128"/>
                        <a:ea typeface="Yu Gothic" panose="020B0400000000000000" pitchFamily="34" charset="-128"/>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7265984"/>
                  </a:ext>
                </a:extLst>
              </a:tr>
              <a:tr h="870123">
                <a:tc>
                  <a:txBody>
                    <a:bodyPr/>
                    <a:lstStyle/>
                    <a:p>
                      <a:pPr marL="74930" marR="60325" indent="-1270" algn="ctr">
                        <a:lnSpc>
                          <a:spcPct val="120000"/>
                        </a:lnSpc>
                        <a:spcBef>
                          <a:spcPts val="0"/>
                        </a:spcBef>
                      </a:pPr>
                      <a:r>
                        <a:rPr lang="ja-JP" altLang="en-US" sz="900" b="1" i="0">
                          <a:solidFill>
                            <a:schemeClr val="tx1"/>
                          </a:solidFill>
                          <a:latin typeface="Yu Gothic" panose="020B0400000000000000" pitchFamily="34" charset="-128"/>
                          <a:ea typeface="Yu Gothic" panose="020B0400000000000000" pitchFamily="34" charset="-128"/>
                        </a:rPr>
                        <a:t>ふりかえり</a:t>
                      </a:r>
                      <a:endParaRPr lang="en-US" altLang="ja-JP" sz="900" b="1" i="0">
                        <a:solidFill>
                          <a:schemeClr val="tx1"/>
                        </a:solidFill>
                        <a:latin typeface="Yu Gothic" panose="020B0400000000000000" pitchFamily="34" charset="-128"/>
                        <a:ea typeface="Yu Gothic" panose="020B0400000000000000" pitchFamily="34" charset="-128"/>
                      </a:endParaRPr>
                    </a:p>
                    <a:p>
                      <a:pPr marL="74930" marR="60325" indent="-1270" algn="ctr">
                        <a:lnSpc>
                          <a:spcPct val="120000"/>
                        </a:lnSpc>
                        <a:spcBef>
                          <a:spcPts val="0"/>
                        </a:spcBef>
                      </a:pPr>
                      <a:r>
                        <a:rPr lang="ja-JP" altLang="en-US" sz="900" b="1" i="0">
                          <a:solidFill>
                            <a:schemeClr val="tx1"/>
                          </a:solidFill>
                          <a:latin typeface="Yu Gothic" panose="020B0400000000000000" pitchFamily="34" charset="-128"/>
                          <a:ea typeface="Yu Gothic" panose="020B0400000000000000" pitchFamily="34" charset="-128"/>
                        </a:rPr>
                        <a:t> </a:t>
                      </a:r>
                      <a:r>
                        <a:rPr lang="en-US" altLang="ja-JP" sz="900" b="1" i="0" spc="5">
                          <a:solidFill>
                            <a:schemeClr val="tx1"/>
                          </a:solidFill>
                          <a:latin typeface="Yu Gothic" panose="020B0400000000000000" pitchFamily="34" charset="-128"/>
                          <a:ea typeface="Yu Gothic" panose="020B0400000000000000" pitchFamily="34" charset="-128"/>
                        </a:rPr>
                        <a:t>5</a:t>
                      </a:r>
                      <a:r>
                        <a:rPr lang="ja-JP" altLang="en-US" sz="900" b="1" i="0" spc="-15">
                          <a:solidFill>
                            <a:schemeClr val="tx1"/>
                          </a:solidFill>
                          <a:latin typeface="Yu Gothic" panose="020B0400000000000000" pitchFamily="34" charset="-128"/>
                          <a:ea typeface="Yu Gothic" panose="020B0400000000000000" pitchFamily="34" charset="-128"/>
                        </a:rPr>
                        <a:t>分</a:t>
                      </a:r>
                      <a:endParaRPr lang="ja-JP" altLang="en-US" sz="900" b="1" i="0">
                        <a:solidFill>
                          <a:schemeClr val="tx1"/>
                        </a:solidFill>
                        <a:latin typeface="Yu Gothic" panose="020B0400000000000000" pitchFamily="34" charset="-128"/>
                        <a:ea typeface="Yu Gothic" panose="020B0400000000000000" pitchFamily="34"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indent="0">
                        <a:lnSpc>
                          <a:spcPct val="120000"/>
                        </a:lnSpc>
                        <a:spcBef>
                          <a:spcPts val="0"/>
                        </a:spcBef>
                        <a:tabLst/>
                      </a:pPr>
                      <a:r>
                        <a:rPr lang="ja-JP" altLang="en-US" sz="1000" b="1" i="0" spc="-55">
                          <a:solidFill>
                            <a:schemeClr val="tx1"/>
                          </a:solidFill>
                          <a:latin typeface="Yu Gothic" panose="020B0400000000000000" pitchFamily="34" charset="-128"/>
                          <a:ea typeface="Yu Gothic" panose="020B0400000000000000" pitchFamily="34" charset="-128"/>
                          <a:cs typeface="Noto Sans CJK JP Bold"/>
                        </a:rPr>
                        <a:t>わかったこと・思ったことをふりかえる</a:t>
                      </a:r>
                      <a:endParaRPr lang="en-US" altLang="ja-JP" sz="1000" b="1" i="0" spc="-55">
                        <a:solidFill>
                          <a:schemeClr val="tx1"/>
                        </a:solidFill>
                        <a:latin typeface="Yu Gothic" panose="020B0400000000000000" pitchFamily="34" charset="-128"/>
                        <a:ea typeface="Yu Gothic" panose="020B0400000000000000" pitchFamily="34" charset="-128"/>
                        <a:cs typeface="Noto Sans CJK JP Bold"/>
                      </a:endParaRPr>
                    </a:p>
                    <a:p>
                      <a:pPr marL="9525" indent="0">
                        <a:lnSpc>
                          <a:spcPct val="120000"/>
                        </a:lnSpc>
                        <a:spcBef>
                          <a:spcPts val="0"/>
                        </a:spcBef>
                        <a:tabLst/>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○今日の授業でわかったことや思ったことを発表</a:t>
                      </a:r>
                      <a:endParaRPr lang="ja-JP" altLang="en-US" sz="900" b="0" i="0">
                        <a:solidFill>
                          <a:schemeClr val="tx1"/>
                        </a:solidFill>
                        <a:latin typeface="Yu Gothic" panose="020B0400000000000000" pitchFamily="34" charset="-128"/>
                        <a:ea typeface="Yu Gothic" panose="020B0400000000000000" pitchFamily="34" charset="-128"/>
                        <a:cs typeface="Times New Roman"/>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lvl="0" indent="-123825" algn="l" defTabSz="914400" eaLnBrk="1" fontAlgn="auto" latinLnBrk="0" hangingPunct="1">
                        <a:lnSpc>
                          <a:spcPct val="120000"/>
                        </a:lnSpc>
                        <a:spcBef>
                          <a:spcPts val="0"/>
                        </a:spcBef>
                        <a:spcAft>
                          <a:spcPts val="0"/>
                        </a:spcAft>
                        <a:buClrTx/>
                        <a:buSzTx/>
                        <a:buFontTx/>
                        <a:buNone/>
                        <a:tabLst/>
                        <a:defRPr/>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・アジア競技大会で楽しみなことや見てみたい競技について</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ペアや班の友達に伝える。</a:t>
                      </a:r>
                      <a:endParaRPr lang="ja-JP" altLang="en-US"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lang="en-US" altLang="ja-JP" sz="800" b="0" dirty="0">
                        <a:solidFill>
                          <a:schemeClr val="tx1"/>
                        </a:solidFill>
                        <a:latin typeface="Yu Gothic" panose="020B0400000000000000" pitchFamily="34" charset="-128"/>
                        <a:ea typeface="Yu Gothic" panose="020B0400000000000000" pitchFamily="34" charset="-128"/>
                        <a:cs typeface="Noto Sans CJK JP Bold"/>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2"/>
                  </a:ext>
                </a:extLst>
              </a:tr>
            </a:tbl>
          </a:graphicData>
        </a:graphic>
      </p:graphicFrame>
      <p:sp>
        <p:nvSpPr>
          <p:cNvPr id="34" name="object 19">
            <a:extLst>
              <a:ext uri="{FF2B5EF4-FFF2-40B4-BE49-F238E27FC236}">
                <a16:creationId xmlns:a16="http://schemas.microsoft.com/office/drawing/2014/main" id="{A830B1EC-E8B3-6BED-8875-5994BF2E9B7E}"/>
              </a:ext>
            </a:extLst>
          </p:cNvPr>
          <p:cNvSpPr txBox="1"/>
          <p:nvPr/>
        </p:nvSpPr>
        <p:spPr>
          <a:xfrm>
            <a:off x="8199170" y="604735"/>
            <a:ext cx="2319493" cy="197490"/>
          </a:xfrm>
          <a:prstGeom prst="rect">
            <a:avLst/>
          </a:prstGeom>
        </p:spPr>
        <p:txBody>
          <a:bodyPr vert="horz" wrap="square" lIns="0" tIns="12700" rIns="0" bIns="0" rtlCol="0">
            <a:spAutoFit/>
          </a:bodyPr>
          <a:lstStyle/>
          <a:p>
            <a:pPr marL="12700">
              <a:spcBef>
                <a:spcPts val="100"/>
              </a:spcBef>
            </a:pPr>
            <a:r>
              <a:rPr lang="ja-JP" altLang="en-US" sz="1200" b="1">
                <a:solidFill>
                  <a:schemeClr val="tx1"/>
                </a:solidFill>
                <a:latin typeface="Yu Gothic" panose="020B0400000000000000" pitchFamily="34" charset="-128"/>
                <a:ea typeface="Yu Gothic" panose="020B0400000000000000" pitchFamily="34" charset="-128"/>
                <a:cs typeface="Noto Sans CJK JP Bold"/>
              </a:rPr>
              <a:t>学習の展開</a:t>
            </a:r>
            <a:r>
              <a:rPr lang="en-US" altLang="ja-JP" sz="1200">
                <a:solidFill>
                  <a:schemeClr val="tx1"/>
                </a:solidFill>
                <a:latin typeface="Yu Gothic" panose="020B0400000000000000" pitchFamily="34" charset="-128"/>
                <a:ea typeface="Yu Gothic" panose="020B0400000000000000" pitchFamily="34" charset="-128"/>
                <a:cs typeface="IPAPGothic"/>
              </a:rPr>
              <a:t>(45</a:t>
            </a:r>
            <a:r>
              <a:rPr lang="ja-JP" altLang="en-US" sz="1200">
                <a:solidFill>
                  <a:schemeClr val="tx1"/>
                </a:solidFill>
                <a:latin typeface="Yu Gothic" panose="020B0400000000000000" pitchFamily="34" charset="-128"/>
                <a:ea typeface="Yu Gothic" panose="020B0400000000000000" pitchFamily="34" charset="-128"/>
                <a:cs typeface="IPAPGothic"/>
              </a:rPr>
              <a:t>分</a:t>
            </a:r>
            <a:r>
              <a:rPr lang="en-US" altLang="ja-JP" sz="1200">
                <a:solidFill>
                  <a:schemeClr val="tx1"/>
                </a:solidFill>
                <a:latin typeface="Yu Gothic" panose="020B0400000000000000" pitchFamily="34" charset="-128"/>
                <a:ea typeface="Yu Gothic" panose="020B0400000000000000" pitchFamily="34" charset="-128"/>
                <a:cs typeface="IPAPGothic"/>
              </a:rPr>
              <a:t>)</a:t>
            </a:r>
          </a:p>
        </p:txBody>
      </p:sp>
      <p:pic>
        <p:nvPicPr>
          <p:cNvPr id="42" name="グラフィックス 41">
            <a:extLst>
              <a:ext uri="{FF2B5EF4-FFF2-40B4-BE49-F238E27FC236}">
                <a16:creationId xmlns:a16="http://schemas.microsoft.com/office/drawing/2014/main" id="{29F09E23-F298-1067-B9BA-DD44CA4D5B9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90425" y="620731"/>
            <a:ext cx="159684" cy="159684"/>
          </a:xfrm>
          <a:prstGeom prst="rect">
            <a:avLst/>
          </a:prstGeom>
        </p:spPr>
      </p:pic>
      <p:grpSp>
        <p:nvGrpSpPr>
          <p:cNvPr id="54" name="グループ化 53">
            <a:extLst>
              <a:ext uri="{FF2B5EF4-FFF2-40B4-BE49-F238E27FC236}">
                <a16:creationId xmlns:a16="http://schemas.microsoft.com/office/drawing/2014/main" id="{8EA09411-4F32-79C2-5BEF-17D8178DC943}"/>
              </a:ext>
            </a:extLst>
          </p:cNvPr>
          <p:cNvGrpSpPr/>
          <p:nvPr/>
        </p:nvGrpSpPr>
        <p:grpSpPr>
          <a:xfrm>
            <a:off x="8236031" y="8827036"/>
            <a:ext cx="6212749" cy="1569660"/>
            <a:chOff x="8590387" y="4539040"/>
            <a:chExt cx="2793399" cy="1769861"/>
          </a:xfrm>
        </p:grpSpPr>
        <p:sp>
          <p:nvSpPr>
            <p:cNvPr id="64" name="テキスト ボックス 63">
              <a:extLst>
                <a:ext uri="{FF2B5EF4-FFF2-40B4-BE49-F238E27FC236}">
                  <a16:creationId xmlns:a16="http://schemas.microsoft.com/office/drawing/2014/main" id="{9EDE669F-2DB0-040A-DDDC-27450EC092CF}"/>
                </a:ext>
              </a:extLst>
            </p:cNvPr>
            <p:cNvSpPr txBox="1"/>
            <p:nvPr/>
          </p:nvSpPr>
          <p:spPr>
            <a:xfrm>
              <a:off x="8590387" y="4539040"/>
              <a:ext cx="2715748" cy="1769861"/>
            </a:xfrm>
            <a:prstGeom prst="rect">
              <a:avLst/>
            </a:prstGeom>
            <a:solidFill>
              <a:schemeClr val="bg1"/>
            </a:solidFill>
            <a:ln>
              <a:solidFill>
                <a:schemeClr val="tx1">
                  <a:lumMod val="75000"/>
                  <a:lumOff val="25000"/>
                </a:schemeClr>
              </a:solidFill>
            </a:ln>
          </p:spPr>
          <p:txBody>
            <a:bodyPr wrap="square" rtlCol="0">
              <a:spAutoFit/>
            </a:bodyPr>
            <a:lstStyle/>
            <a:p>
              <a:endParaRPr kumimoji="1" lang="en-US" altLang="ja-JP" sz="800" u="sng">
                <a:solidFill>
                  <a:schemeClr val="tx1"/>
                </a:solidFill>
                <a:latin typeface="游ゴシック" panose="020B0400000000000000" pitchFamily="50" charset="-128"/>
                <a:ea typeface="游ゴシック" panose="020B0400000000000000" pitchFamily="50" charset="-128"/>
              </a:endParaRPr>
            </a:p>
            <a:p>
              <a:endParaRPr kumimoji="1" lang="en-US" altLang="ja-JP" sz="800" u="sng">
                <a:solidFill>
                  <a:schemeClr val="tx1"/>
                </a:solidFill>
                <a:latin typeface="游ゴシック" panose="020B0400000000000000" pitchFamily="50" charset="-128"/>
                <a:ea typeface="游ゴシック" panose="020B0400000000000000" pitchFamily="50" charset="-128"/>
              </a:endParaRPr>
            </a:p>
            <a:p>
              <a:endParaRPr kumimoji="1" lang="en-US" altLang="ja-JP" sz="800" u="sng">
                <a:solidFill>
                  <a:schemeClr val="tx1"/>
                </a:solidFill>
                <a:latin typeface="游ゴシック" panose="020B0400000000000000" pitchFamily="50" charset="-128"/>
                <a:ea typeface="游ゴシック" panose="020B0400000000000000" pitchFamily="50" charset="-128"/>
              </a:endParaRPr>
            </a:p>
            <a:p>
              <a:endParaRPr kumimoji="1" lang="en-US" altLang="ja-JP" sz="800" u="sng">
                <a:solidFill>
                  <a:schemeClr val="tx1"/>
                </a:solidFill>
                <a:latin typeface="游ゴシック" panose="020B0400000000000000" pitchFamily="50" charset="-128"/>
                <a:ea typeface="游ゴシック" panose="020B0400000000000000" pitchFamily="50" charset="-128"/>
              </a:endParaRPr>
            </a:p>
            <a:p>
              <a:endParaRPr kumimoji="1" lang="en-US" altLang="ja-JP" sz="800" u="sng">
                <a:solidFill>
                  <a:schemeClr val="tx1"/>
                </a:solidFill>
                <a:latin typeface="游ゴシック" panose="020B0400000000000000" pitchFamily="50" charset="-128"/>
                <a:ea typeface="游ゴシック" panose="020B0400000000000000" pitchFamily="50" charset="-128"/>
              </a:endParaRPr>
            </a:p>
            <a:p>
              <a:endParaRPr kumimoji="1" lang="en-US" altLang="ja-JP" sz="800" u="sng">
                <a:solidFill>
                  <a:schemeClr val="tx1"/>
                </a:solidFill>
                <a:latin typeface="游ゴシック" panose="020B0400000000000000" pitchFamily="50" charset="-128"/>
                <a:ea typeface="游ゴシック" panose="020B0400000000000000" pitchFamily="50" charset="-128"/>
              </a:endParaRPr>
            </a:p>
            <a:p>
              <a:endParaRPr kumimoji="1" lang="en-US" altLang="ja-JP" sz="800" u="sng">
                <a:solidFill>
                  <a:schemeClr val="tx1"/>
                </a:solidFill>
                <a:latin typeface="游ゴシック" panose="020B0400000000000000" pitchFamily="50" charset="-128"/>
                <a:ea typeface="游ゴシック" panose="020B0400000000000000" pitchFamily="50" charset="-128"/>
              </a:endParaRPr>
            </a:p>
            <a:p>
              <a:endParaRPr kumimoji="1" lang="en-US" altLang="ja-JP" sz="800" u="sng">
                <a:solidFill>
                  <a:schemeClr val="tx1"/>
                </a:solidFill>
                <a:latin typeface="游ゴシック" panose="020B0400000000000000" pitchFamily="50" charset="-128"/>
                <a:ea typeface="游ゴシック" panose="020B0400000000000000" pitchFamily="50" charset="-128"/>
              </a:endParaRPr>
            </a:p>
            <a:p>
              <a:endParaRPr kumimoji="1" lang="en-US" altLang="ja-JP" sz="800" u="sng">
                <a:solidFill>
                  <a:schemeClr val="tx1"/>
                </a:solidFill>
                <a:latin typeface="游ゴシック" panose="020B0400000000000000" pitchFamily="50" charset="-128"/>
                <a:ea typeface="游ゴシック" panose="020B0400000000000000" pitchFamily="50" charset="-128"/>
              </a:endParaRPr>
            </a:p>
            <a:p>
              <a:endParaRPr kumimoji="1" lang="en-US" altLang="ja-JP" sz="800" u="sng">
                <a:solidFill>
                  <a:schemeClr val="tx1"/>
                </a:solidFill>
                <a:latin typeface="游ゴシック" panose="020B0400000000000000" pitchFamily="50" charset="-128"/>
                <a:ea typeface="游ゴシック" panose="020B0400000000000000" pitchFamily="50" charset="-128"/>
              </a:endParaRPr>
            </a:p>
            <a:p>
              <a:endParaRPr kumimoji="1" lang="en-US" altLang="ja-JP" sz="800" u="sng">
                <a:solidFill>
                  <a:schemeClr val="tx1"/>
                </a:solidFill>
                <a:latin typeface="游ゴシック" panose="020B0400000000000000" pitchFamily="50" charset="-128"/>
                <a:ea typeface="游ゴシック" panose="020B0400000000000000" pitchFamily="50" charset="-128"/>
              </a:endParaRPr>
            </a:p>
            <a:p>
              <a:endParaRPr kumimoji="1" lang="en-US" altLang="ja-JP" sz="800" u="sng">
                <a:solidFill>
                  <a:schemeClr val="tx1"/>
                </a:solidFill>
                <a:latin typeface="游ゴシック" panose="020B0400000000000000" pitchFamily="50" charset="-128"/>
                <a:ea typeface="游ゴシック" panose="020B0400000000000000" pitchFamily="50" charset="-128"/>
              </a:endParaRPr>
            </a:p>
          </p:txBody>
        </p:sp>
        <p:sp>
          <p:nvSpPr>
            <p:cNvPr id="68" name="テキスト ボックス 67">
              <a:extLst>
                <a:ext uri="{FF2B5EF4-FFF2-40B4-BE49-F238E27FC236}">
                  <a16:creationId xmlns:a16="http://schemas.microsoft.com/office/drawing/2014/main" id="{BBE84B41-0D2E-5735-8A5D-DCF98EC8078B}"/>
                </a:ext>
              </a:extLst>
            </p:cNvPr>
            <p:cNvSpPr txBox="1"/>
            <p:nvPr/>
          </p:nvSpPr>
          <p:spPr>
            <a:xfrm>
              <a:off x="9007475" y="4616493"/>
              <a:ext cx="2376311" cy="1284017"/>
            </a:xfrm>
            <a:prstGeom prst="rect">
              <a:avLst/>
            </a:prstGeom>
            <a:noFill/>
            <a:ln>
              <a:noFill/>
            </a:ln>
          </p:spPr>
          <p:txBody>
            <a:bodyPr wrap="square" rtlCol="0">
              <a:spAutoFit/>
            </a:bodyPr>
            <a:lstStyle/>
            <a:p>
              <a:r>
                <a:rPr kumimoji="1" lang="ja-JP" altLang="en-US" sz="850" b="1" u="sng">
                  <a:solidFill>
                    <a:schemeClr val="tx1"/>
                  </a:solidFill>
                  <a:latin typeface="游ゴシック" panose="020B0400000000000000" pitchFamily="50" charset="-128"/>
                  <a:ea typeface="游ゴシック" panose="020B0400000000000000" pitchFamily="50" charset="-128"/>
                </a:rPr>
                <a:t>アジア競技大会に関するクイズ解答</a:t>
              </a:r>
              <a:endParaRPr kumimoji="1" lang="en-US" altLang="ja-JP" sz="850" b="1" u="sng">
                <a:solidFill>
                  <a:schemeClr val="tx1"/>
                </a:solidFill>
                <a:latin typeface="游ゴシック" panose="020B0400000000000000" pitchFamily="50" charset="-128"/>
                <a:ea typeface="游ゴシック" panose="020B0400000000000000" pitchFamily="50" charset="-128"/>
              </a:endParaRPr>
            </a:p>
            <a:p>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r>
                <a:rPr kumimoji="1" lang="ja-JP" altLang="en-US" sz="850">
                  <a:solidFill>
                    <a:schemeClr val="tx1"/>
                  </a:solidFill>
                  <a:latin typeface="游ゴシック" panose="020B0400000000000000" pitchFamily="50" charset="-128"/>
                  <a:ea typeface="游ゴシック" panose="020B0400000000000000" pitchFamily="50" charset="-128"/>
                </a:rPr>
                <a:t>大会の開催期間は次のうちどれでしょう？</a:t>
              </a:r>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r>
                <a:rPr kumimoji="1" lang="en-US" altLang="ja-JP" sz="850" u="sng">
                  <a:solidFill>
                    <a:schemeClr val="tx1"/>
                  </a:solidFill>
                  <a:latin typeface="游ゴシック" panose="020B0400000000000000" pitchFamily="50" charset="-128"/>
                  <a:ea typeface="游ゴシック" panose="020B0400000000000000" pitchFamily="50" charset="-128"/>
                </a:rPr>
                <a:t>(</a:t>
              </a:r>
              <a:r>
                <a:rPr kumimoji="1" lang="ja-JP" altLang="en-US" sz="850" u="sng">
                  <a:solidFill>
                    <a:schemeClr val="tx1"/>
                  </a:solidFill>
                  <a:latin typeface="游ゴシック" panose="020B0400000000000000" pitchFamily="50" charset="-128"/>
                  <a:ea typeface="游ゴシック" panose="020B0400000000000000" pitchFamily="50" charset="-128"/>
                </a:rPr>
                <a:t>正解</a:t>
              </a:r>
              <a:r>
                <a:rPr kumimoji="1" lang="en-US" altLang="ja-JP" sz="850" u="sng">
                  <a:solidFill>
                    <a:schemeClr val="tx1"/>
                  </a:solidFill>
                  <a:latin typeface="游ゴシック" panose="020B0400000000000000" pitchFamily="50" charset="-128"/>
                  <a:ea typeface="游ゴシック" panose="020B0400000000000000" pitchFamily="50" charset="-128"/>
                </a:rPr>
                <a:t>) </a:t>
              </a:r>
              <a:r>
                <a:rPr kumimoji="1" lang="ja-JP" altLang="en-US" sz="850" u="sng">
                  <a:solidFill>
                    <a:schemeClr val="tx1"/>
                  </a:solidFill>
                  <a:latin typeface="游ゴシック" panose="020B0400000000000000" pitchFamily="50" charset="-128"/>
                  <a:ea typeface="游ゴシック" panose="020B0400000000000000" pitchFamily="50" charset="-128"/>
                </a:rPr>
                <a:t>②</a:t>
              </a:r>
              <a:r>
                <a:rPr kumimoji="1" lang="en-US" altLang="ja-JP" sz="850" u="sng">
                  <a:solidFill>
                    <a:schemeClr val="tx1"/>
                  </a:solidFill>
                  <a:latin typeface="游ゴシック" panose="020B0400000000000000" pitchFamily="50" charset="-128"/>
                  <a:ea typeface="游ゴシック" panose="020B0400000000000000" pitchFamily="50" charset="-128"/>
                </a:rPr>
                <a:t>9</a:t>
              </a:r>
              <a:r>
                <a:rPr kumimoji="1" lang="ja-JP" altLang="en-US" sz="850" u="sng">
                  <a:solidFill>
                    <a:schemeClr val="tx1"/>
                  </a:solidFill>
                  <a:latin typeface="游ゴシック" panose="020B0400000000000000" pitchFamily="50" charset="-128"/>
                  <a:ea typeface="游ゴシック" panose="020B0400000000000000" pitchFamily="50" charset="-128"/>
                </a:rPr>
                <a:t>月</a:t>
              </a:r>
              <a:r>
                <a:rPr kumimoji="1" lang="en-US" altLang="ja-JP" sz="850" u="sng">
                  <a:solidFill>
                    <a:schemeClr val="tx1"/>
                  </a:solidFill>
                  <a:latin typeface="游ゴシック" panose="020B0400000000000000" pitchFamily="50" charset="-128"/>
                  <a:ea typeface="游ゴシック" panose="020B0400000000000000" pitchFamily="50" charset="-128"/>
                </a:rPr>
                <a:t>19</a:t>
              </a:r>
              <a:r>
                <a:rPr kumimoji="1" lang="ja-JP" altLang="en-US" sz="850" u="sng">
                  <a:solidFill>
                    <a:schemeClr val="tx1"/>
                  </a:solidFill>
                  <a:latin typeface="游ゴシック" panose="020B0400000000000000" pitchFamily="50" charset="-128"/>
                  <a:ea typeface="游ゴシック" panose="020B0400000000000000" pitchFamily="50" charset="-128"/>
                </a:rPr>
                <a:t>日～</a:t>
              </a:r>
              <a:r>
                <a:rPr kumimoji="1" lang="en-US" altLang="ja-JP" sz="850" u="sng">
                  <a:solidFill>
                    <a:schemeClr val="tx1"/>
                  </a:solidFill>
                  <a:latin typeface="游ゴシック" panose="020B0400000000000000" pitchFamily="50" charset="-128"/>
                  <a:ea typeface="游ゴシック" panose="020B0400000000000000" pitchFamily="50" charset="-128"/>
                </a:rPr>
                <a:t>10</a:t>
              </a:r>
              <a:r>
                <a:rPr kumimoji="1" lang="ja-JP" altLang="en-US" sz="850" u="sng">
                  <a:solidFill>
                    <a:schemeClr val="tx1"/>
                  </a:solidFill>
                  <a:latin typeface="游ゴシック" panose="020B0400000000000000" pitchFamily="50" charset="-128"/>
                  <a:ea typeface="游ゴシック" panose="020B0400000000000000" pitchFamily="50" charset="-128"/>
                </a:rPr>
                <a:t>月</a:t>
              </a:r>
              <a:r>
                <a:rPr kumimoji="1" lang="en-US" altLang="ja-JP" sz="850" u="sng">
                  <a:solidFill>
                    <a:schemeClr val="tx1"/>
                  </a:solidFill>
                  <a:latin typeface="游ゴシック" panose="020B0400000000000000" pitchFamily="50" charset="-128"/>
                  <a:ea typeface="游ゴシック" panose="020B0400000000000000" pitchFamily="50" charset="-128"/>
                </a:rPr>
                <a:t>4</a:t>
              </a:r>
              <a:r>
                <a:rPr kumimoji="1" lang="ja-JP" altLang="en-US" sz="850" u="sng">
                  <a:solidFill>
                    <a:schemeClr val="tx1"/>
                  </a:solidFill>
                  <a:latin typeface="游ゴシック" panose="020B0400000000000000" pitchFamily="50" charset="-128"/>
                  <a:ea typeface="游ゴシック" panose="020B0400000000000000" pitchFamily="50" charset="-128"/>
                </a:rPr>
                <a:t>日</a:t>
              </a:r>
            </a:p>
            <a:p>
              <a:pPr lvl="3"/>
              <a:endParaRPr kumimoji="1" lang="ja-JP" altLang="en-US" sz="850">
                <a:solidFill>
                  <a:schemeClr val="tx1"/>
                </a:solidFill>
                <a:latin typeface="游ゴシック" panose="020B0400000000000000" pitchFamily="50" charset="-128"/>
                <a:ea typeface="游ゴシック" panose="020B0400000000000000" pitchFamily="50" charset="-128"/>
              </a:endParaRPr>
            </a:p>
            <a:p>
              <a:pPr lvl="3"/>
              <a:r>
                <a:rPr kumimoji="1" lang="ja-JP" altLang="en-US" sz="850">
                  <a:solidFill>
                    <a:schemeClr val="tx1"/>
                  </a:solidFill>
                  <a:latin typeface="游ゴシック" panose="020B0400000000000000" pitchFamily="50" charset="-128"/>
                  <a:ea typeface="游ゴシック" panose="020B0400000000000000" pitchFamily="50" charset="-128"/>
                </a:rPr>
                <a:t>大会のマスコットキャラクターの名前はなんでしょう？</a:t>
              </a:r>
              <a:r>
                <a:rPr kumimoji="1" lang="en-US" altLang="ja-JP" sz="850" u="sng">
                  <a:solidFill>
                    <a:schemeClr val="tx1"/>
                  </a:solidFill>
                  <a:latin typeface="游ゴシック" panose="020B0400000000000000" pitchFamily="50" charset="-128"/>
                  <a:ea typeface="游ゴシック" panose="020B0400000000000000" pitchFamily="50" charset="-128"/>
                </a:rPr>
                <a:t>(</a:t>
              </a:r>
              <a:r>
                <a:rPr kumimoji="1" lang="ja-JP" altLang="en-US" sz="850" u="sng">
                  <a:solidFill>
                    <a:schemeClr val="tx1"/>
                  </a:solidFill>
                  <a:latin typeface="游ゴシック" panose="020B0400000000000000" pitchFamily="50" charset="-128"/>
                  <a:ea typeface="游ゴシック" panose="020B0400000000000000" pitchFamily="50" charset="-128"/>
                </a:rPr>
                <a:t>正解</a:t>
              </a:r>
              <a:r>
                <a:rPr kumimoji="1" lang="en-US" altLang="ja-JP" sz="850" u="sng">
                  <a:solidFill>
                    <a:schemeClr val="tx1"/>
                  </a:solidFill>
                  <a:latin typeface="游ゴシック" panose="020B0400000000000000" pitchFamily="50" charset="-128"/>
                  <a:ea typeface="游ゴシック" panose="020B0400000000000000" pitchFamily="50" charset="-128"/>
                </a:rPr>
                <a:t>) </a:t>
              </a:r>
              <a:r>
                <a:rPr kumimoji="1" lang="ja-JP" altLang="en-US" sz="850" u="sng">
                  <a:solidFill>
                    <a:schemeClr val="tx1"/>
                  </a:solidFill>
                  <a:latin typeface="游ゴシック" panose="020B0400000000000000" pitchFamily="50" charset="-128"/>
                  <a:ea typeface="游ゴシック" panose="020B0400000000000000" pitchFamily="50" charset="-128"/>
                </a:rPr>
                <a:t>①ホノホン</a:t>
              </a:r>
            </a:p>
            <a:p>
              <a:pPr lvl="3"/>
              <a:endParaRPr kumimoji="1" lang="ja-JP" altLang="en-US" sz="850">
                <a:solidFill>
                  <a:schemeClr val="tx1"/>
                </a:solidFill>
                <a:latin typeface="游ゴシック" panose="020B0400000000000000" pitchFamily="50" charset="-128"/>
                <a:ea typeface="游ゴシック" panose="020B0400000000000000" pitchFamily="50" charset="-128"/>
              </a:endParaRPr>
            </a:p>
            <a:p>
              <a:pPr lvl="3"/>
              <a:r>
                <a:rPr kumimoji="1" lang="ja-JP" altLang="en-US" sz="850">
                  <a:solidFill>
                    <a:schemeClr val="tx1"/>
                  </a:solidFill>
                  <a:latin typeface="游ゴシック" panose="020B0400000000000000" pitchFamily="50" charset="-128"/>
                  <a:ea typeface="游ゴシック" panose="020B0400000000000000" pitchFamily="50" charset="-128"/>
                </a:rPr>
                <a:t>大会で実施される競技は次のうちどれでしょう？</a:t>
              </a:r>
              <a:r>
                <a:rPr kumimoji="1" lang="en-US" altLang="ja-JP" sz="850" u="sng">
                  <a:solidFill>
                    <a:schemeClr val="tx1"/>
                  </a:solidFill>
                  <a:latin typeface="游ゴシック" panose="020B0400000000000000" pitchFamily="50" charset="-128"/>
                  <a:ea typeface="游ゴシック" panose="020B0400000000000000" pitchFamily="50" charset="-128"/>
                </a:rPr>
                <a:t> (</a:t>
              </a:r>
              <a:r>
                <a:rPr kumimoji="1" lang="ja-JP" altLang="en-US" sz="850" u="sng">
                  <a:solidFill>
                    <a:schemeClr val="tx1"/>
                  </a:solidFill>
                  <a:latin typeface="游ゴシック" panose="020B0400000000000000" pitchFamily="50" charset="-128"/>
                  <a:ea typeface="游ゴシック" panose="020B0400000000000000" pitchFamily="50" charset="-128"/>
                </a:rPr>
                <a:t>正解</a:t>
              </a:r>
              <a:r>
                <a:rPr kumimoji="1" lang="en-US" altLang="ja-JP" sz="850" u="sng">
                  <a:solidFill>
                    <a:schemeClr val="tx1"/>
                  </a:solidFill>
                  <a:latin typeface="游ゴシック" panose="020B0400000000000000" pitchFamily="50" charset="-128"/>
                  <a:ea typeface="游ゴシック" panose="020B0400000000000000" pitchFamily="50" charset="-128"/>
                </a:rPr>
                <a:t>) </a:t>
              </a:r>
              <a:r>
                <a:rPr kumimoji="1" lang="ja-JP" altLang="en-US" sz="850" u="sng">
                  <a:solidFill>
                    <a:schemeClr val="tx1"/>
                  </a:solidFill>
                  <a:latin typeface="游ゴシック" panose="020B0400000000000000" pitchFamily="50" charset="-128"/>
                  <a:ea typeface="游ゴシック" panose="020B0400000000000000" pitchFamily="50" charset="-128"/>
                </a:rPr>
                <a:t>③</a:t>
              </a:r>
              <a:r>
                <a:rPr kumimoji="1" lang="en-US" altLang="ja-JP" sz="850" u="sng">
                  <a:solidFill>
                    <a:schemeClr val="tx1"/>
                  </a:solidFill>
                  <a:latin typeface="游ゴシック" panose="020B0400000000000000" pitchFamily="50" charset="-128"/>
                  <a:ea typeface="游ゴシック" panose="020B0400000000000000" pitchFamily="50" charset="-128"/>
                </a:rPr>
                <a:t>E</a:t>
              </a:r>
              <a:r>
                <a:rPr kumimoji="1" lang="ja-JP" altLang="en-US" sz="850" u="sng">
                  <a:solidFill>
                    <a:schemeClr val="tx1"/>
                  </a:solidFill>
                  <a:latin typeface="游ゴシック" panose="020B0400000000000000" pitchFamily="50" charset="-128"/>
                  <a:ea typeface="游ゴシック" panose="020B0400000000000000" pitchFamily="50" charset="-128"/>
                </a:rPr>
                <a:t>スポーツ</a:t>
              </a:r>
              <a:endParaRPr kumimoji="1" lang="en-US" altLang="ja-JP" sz="850" u="sng">
                <a:solidFill>
                  <a:schemeClr val="tx1"/>
                </a:solidFill>
                <a:latin typeface="游ゴシック" panose="020B0400000000000000" pitchFamily="50" charset="-128"/>
                <a:ea typeface="游ゴシック" panose="020B0400000000000000" pitchFamily="50" charset="-128"/>
              </a:endParaRPr>
            </a:p>
          </p:txBody>
        </p:sp>
      </p:grpSp>
      <p:sp>
        <p:nvSpPr>
          <p:cNvPr id="14" name="object 372">
            <a:extLst>
              <a:ext uri="{FF2B5EF4-FFF2-40B4-BE49-F238E27FC236}">
                <a16:creationId xmlns:a16="http://schemas.microsoft.com/office/drawing/2014/main" id="{A49BA69C-C1B0-F2BF-8F08-79480DB817E8}"/>
              </a:ext>
            </a:extLst>
          </p:cNvPr>
          <p:cNvSpPr txBox="1"/>
          <p:nvPr/>
        </p:nvSpPr>
        <p:spPr>
          <a:xfrm>
            <a:off x="5285922" y="7834003"/>
            <a:ext cx="1440418" cy="323358"/>
          </a:xfrm>
          <a:prstGeom prst="rect">
            <a:avLst/>
          </a:prstGeom>
        </p:spPr>
        <p:txBody>
          <a:bodyPr vert="horz" wrap="square" lIns="0" tIns="0" rIns="0" bIns="0" rtlCol="0">
            <a:spAutoFit/>
          </a:bodyPr>
          <a:lstStyle/>
          <a:p>
            <a:pPr marL="12700">
              <a:lnSpc>
                <a:spcPct val="120000"/>
              </a:lnSpc>
              <a:spcBef>
                <a:spcPts val="100"/>
              </a:spcBef>
            </a:pPr>
            <a:r>
              <a:rPr lang="en-US" altLang="ja-JP" sz="900">
                <a:solidFill>
                  <a:schemeClr val="tx1"/>
                </a:solidFill>
                <a:latin typeface="Yu Gothic" panose="020B0400000000000000" pitchFamily="34" charset="-128"/>
                <a:ea typeface="Yu Gothic" panose="020B0400000000000000" pitchFamily="34" charset="-128"/>
                <a:cs typeface="Noto Sans CJK JP Bold"/>
              </a:rPr>
              <a:t>※</a:t>
            </a:r>
            <a:r>
              <a:rPr lang="ja-JP" altLang="en-US" sz="900">
                <a:solidFill>
                  <a:schemeClr val="tx1"/>
                </a:solidFill>
                <a:latin typeface="Yu Gothic" panose="020B0400000000000000" pitchFamily="34" charset="-128"/>
                <a:ea typeface="Yu Gothic" panose="020B0400000000000000" pitchFamily="34" charset="-128"/>
                <a:cs typeface="Noto Sans CJK JP Bold"/>
              </a:rPr>
              <a:t>他</a:t>
            </a:r>
            <a:r>
              <a:rPr lang="en-US" altLang="ja-JP" sz="900">
                <a:solidFill>
                  <a:schemeClr val="tx1"/>
                </a:solidFill>
                <a:latin typeface="Yu Gothic" panose="020B0400000000000000" pitchFamily="34" charset="-128"/>
                <a:ea typeface="Yu Gothic" panose="020B0400000000000000" pitchFamily="34" charset="-128"/>
                <a:cs typeface="Noto Sans CJK JP Bold"/>
              </a:rPr>
              <a:t>,</a:t>
            </a:r>
            <a:r>
              <a:rPr lang="ja-JP" altLang="en-US" sz="900">
                <a:solidFill>
                  <a:schemeClr val="tx1"/>
                </a:solidFill>
                <a:latin typeface="Yu Gothic" panose="020B0400000000000000" pitchFamily="34" charset="-128"/>
                <a:ea typeface="Yu Gothic" panose="020B0400000000000000" pitchFamily="34" charset="-128"/>
                <a:cs typeface="Noto Sans CJK JP Bold"/>
              </a:rPr>
              <a:t>児童用端末</a:t>
            </a:r>
            <a:r>
              <a:rPr lang="en-US" altLang="ja-JP" sz="900">
                <a:solidFill>
                  <a:schemeClr val="tx1"/>
                </a:solidFill>
                <a:latin typeface="Yu Gothic" panose="020B0400000000000000" pitchFamily="34" charset="-128"/>
                <a:ea typeface="Yu Gothic" panose="020B0400000000000000" pitchFamily="34" charset="-128"/>
                <a:cs typeface="Noto Sans CJK JP Regular"/>
              </a:rPr>
              <a:t>(1</a:t>
            </a:r>
            <a:r>
              <a:rPr lang="ja-JP" altLang="en-US" sz="900">
                <a:solidFill>
                  <a:schemeClr val="tx1"/>
                </a:solidFill>
                <a:latin typeface="Yu Gothic" panose="020B0400000000000000" pitchFamily="34" charset="-128"/>
                <a:ea typeface="Yu Gothic" panose="020B0400000000000000" pitchFamily="34" charset="-128"/>
                <a:cs typeface="Noto Sans CJK JP Regular"/>
              </a:rPr>
              <a:t> 人 </a:t>
            </a:r>
            <a:r>
              <a:rPr lang="en-US" altLang="ja-JP" sz="900">
                <a:solidFill>
                  <a:schemeClr val="tx1"/>
                </a:solidFill>
                <a:latin typeface="Yu Gothic" panose="020B0400000000000000" pitchFamily="34" charset="-128"/>
                <a:ea typeface="Yu Gothic" panose="020B0400000000000000" pitchFamily="34" charset="-128"/>
                <a:cs typeface="Noto Sans CJK JP Regular"/>
              </a:rPr>
              <a:t>1</a:t>
            </a:r>
            <a:r>
              <a:rPr lang="ja-JP" altLang="en-US" sz="900">
                <a:solidFill>
                  <a:schemeClr val="tx1"/>
                </a:solidFill>
                <a:latin typeface="Yu Gothic" panose="020B0400000000000000" pitchFamily="34" charset="-128"/>
                <a:ea typeface="Yu Gothic" panose="020B0400000000000000" pitchFamily="34" charset="-128"/>
                <a:cs typeface="Noto Sans CJK JP Regular"/>
              </a:rPr>
              <a:t> 台</a:t>
            </a:r>
            <a:r>
              <a:rPr lang="en-US" altLang="ja-JP" sz="900">
                <a:solidFill>
                  <a:schemeClr val="tx1"/>
                </a:solidFill>
                <a:latin typeface="Yu Gothic" panose="020B0400000000000000" pitchFamily="34" charset="-128"/>
                <a:ea typeface="Yu Gothic" panose="020B0400000000000000" pitchFamily="34" charset="-128"/>
                <a:cs typeface="Noto Sans CJK JP Regular"/>
              </a:rPr>
              <a:t>)</a:t>
            </a:r>
            <a:r>
              <a:rPr lang="ja-JP" altLang="en-US" sz="900">
                <a:solidFill>
                  <a:schemeClr val="tx1"/>
                </a:solidFill>
                <a:latin typeface="Yu Gothic" panose="020B0400000000000000" pitchFamily="34" charset="-128"/>
                <a:ea typeface="Yu Gothic" panose="020B0400000000000000" pitchFamily="34" charset="-128"/>
                <a:cs typeface="Noto Sans CJK JP Bold"/>
              </a:rPr>
              <a:t>をご用意ください。</a:t>
            </a:r>
            <a:endParaRPr sz="900">
              <a:solidFill>
                <a:schemeClr val="tx1"/>
              </a:solidFill>
              <a:latin typeface="Yu Gothic" panose="020B0400000000000000" pitchFamily="34" charset="-128"/>
              <a:ea typeface="Yu Gothic" panose="020B0400000000000000" pitchFamily="34" charset="-128"/>
              <a:cs typeface="Noto Sans CJK JP Regular"/>
            </a:endParaRPr>
          </a:p>
        </p:txBody>
      </p:sp>
      <p:sp>
        <p:nvSpPr>
          <p:cNvPr id="16" name="object 276">
            <a:extLst>
              <a:ext uri="{FF2B5EF4-FFF2-40B4-BE49-F238E27FC236}">
                <a16:creationId xmlns:a16="http://schemas.microsoft.com/office/drawing/2014/main" id="{764F4C12-4609-F8F3-FD21-33A67B75D820}"/>
              </a:ext>
            </a:extLst>
          </p:cNvPr>
          <p:cNvSpPr txBox="1"/>
          <p:nvPr/>
        </p:nvSpPr>
        <p:spPr>
          <a:xfrm>
            <a:off x="4546926" y="8614185"/>
            <a:ext cx="2175916" cy="821956"/>
          </a:xfrm>
          <a:prstGeom prst="rect">
            <a:avLst/>
          </a:prstGeom>
        </p:spPr>
        <p:txBody>
          <a:bodyPr vert="horz" wrap="square" lIns="0" tIns="0" rIns="0" bIns="0" rtlCol="0">
            <a:spAutoFit/>
          </a:bodyPr>
          <a:lstStyle/>
          <a:p>
            <a:pPr marL="9525">
              <a:lnSpc>
                <a:spcPct val="120000"/>
              </a:lnSpc>
            </a:pPr>
            <a:r>
              <a:rPr lang="en-US" altLang="ja-JP" sz="900">
                <a:solidFill>
                  <a:schemeClr val="tx1"/>
                </a:solidFill>
                <a:latin typeface="Yu Gothic" panose="020B0400000000000000" pitchFamily="34" charset="-128"/>
                <a:ea typeface="Yu Gothic" panose="020B0400000000000000" pitchFamily="34" charset="-128"/>
                <a:cs typeface="Noto Sans CJK JP Regular"/>
              </a:rPr>
              <a:t>※</a:t>
            </a:r>
            <a:r>
              <a:rPr lang="ja-JP" altLang="en-US" sz="900">
                <a:solidFill>
                  <a:schemeClr val="tx1"/>
                </a:solidFill>
                <a:latin typeface="Yu Gothic" panose="020B0400000000000000" pitchFamily="34" charset="-128"/>
                <a:ea typeface="Yu Gothic" panose="020B0400000000000000" pitchFamily="34" charset="-128"/>
                <a:cs typeface="Noto Sans CJK JP Regular"/>
              </a:rPr>
              <a:t>ワークシートは</a:t>
            </a:r>
            <a:r>
              <a:rPr lang="en-US" altLang="ja-JP" sz="900">
                <a:solidFill>
                  <a:schemeClr val="tx1"/>
                </a:solidFill>
                <a:latin typeface="Yu Gothic" panose="020B0400000000000000" pitchFamily="34" charset="-128"/>
                <a:ea typeface="Yu Gothic" panose="020B0400000000000000" pitchFamily="34" charset="-128"/>
                <a:cs typeface="Noto Sans CJK JP Regular"/>
              </a:rPr>
              <a:t>,</a:t>
            </a:r>
            <a:r>
              <a:rPr lang="ja-JP" altLang="en-US" sz="900">
                <a:solidFill>
                  <a:schemeClr val="tx1"/>
                </a:solidFill>
                <a:latin typeface="Yu Gothic" panose="020B0400000000000000" pitchFamily="34" charset="-128"/>
                <a:ea typeface="Yu Gothic" panose="020B0400000000000000" pitchFamily="34" charset="-128"/>
                <a:cs typeface="Noto Sans CJK JP Regular"/>
              </a:rPr>
              <a:t>児童用端末にあらかじめ入れておいてご使用いただくか</a:t>
            </a:r>
            <a:r>
              <a:rPr lang="en-US" altLang="ja-JP" sz="900">
                <a:solidFill>
                  <a:schemeClr val="tx1"/>
                </a:solidFill>
                <a:latin typeface="Yu Gothic" panose="020B0400000000000000" pitchFamily="34" charset="-128"/>
                <a:ea typeface="Yu Gothic" panose="020B0400000000000000" pitchFamily="34" charset="-128"/>
                <a:cs typeface="Noto Sans CJK JP Regular"/>
              </a:rPr>
              <a:t>,A3</a:t>
            </a:r>
            <a:r>
              <a:rPr lang="ja-JP" altLang="en-US" sz="900">
                <a:solidFill>
                  <a:schemeClr val="tx1"/>
                </a:solidFill>
                <a:latin typeface="Yu Gothic" panose="020B0400000000000000" pitchFamily="34" charset="-128"/>
                <a:ea typeface="Yu Gothic" panose="020B0400000000000000" pitchFamily="34" charset="-128"/>
                <a:cs typeface="Noto Sans CJK JP Regular"/>
              </a:rPr>
              <a:t>サイズでクラスの人数分を印刷して使用ください。調べ学習で使わなかった方のシートは</a:t>
            </a:r>
            <a:r>
              <a:rPr lang="en-US" altLang="ja-JP" sz="900">
                <a:solidFill>
                  <a:schemeClr val="tx1"/>
                </a:solidFill>
                <a:latin typeface="Yu Gothic" panose="020B0400000000000000" pitchFamily="34" charset="-128"/>
                <a:ea typeface="Yu Gothic" panose="020B0400000000000000" pitchFamily="34" charset="-128"/>
                <a:cs typeface="Noto Sans CJK JP Regular"/>
              </a:rPr>
              <a:t>,</a:t>
            </a:r>
            <a:r>
              <a:rPr lang="ja-JP" altLang="en-US" sz="900">
                <a:solidFill>
                  <a:schemeClr val="tx1"/>
                </a:solidFill>
                <a:latin typeface="Yu Gothic" panose="020B0400000000000000" pitchFamily="34" charset="-128"/>
                <a:ea typeface="Yu Gothic" panose="020B0400000000000000" pitchFamily="34" charset="-128"/>
                <a:cs typeface="Noto Sans CJK JP Regular"/>
              </a:rPr>
              <a:t>持ち帰り用としてください。</a:t>
            </a:r>
          </a:p>
        </p:txBody>
      </p:sp>
      <p:pic>
        <p:nvPicPr>
          <p:cNvPr id="19" name="図 18" descr="図形&#10;&#10;AI によって生成されたコンテンツは間違っている可能性があります。">
            <a:extLst>
              <a:ext uri="{FF2B5EF4-FFF2-40B4-BE49-F238E27FC236}">
                <a16:creationId xmlns:a16="http://schemas.microsoft.com/office/drawing/2014/main" id="{17728293-4EE5-3271-25B1-FACDDC89905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33714" y="7634639"/>
            <a:ext cx="722086" cy="722086"/>
          </a:xfrm>
          <a:prstGeom prst="rect">
            <a:avLst/>
          </a:prstGeom>
        </p:spPr>
      </p:pic>
      <p:sp>
        <p:nvSpPr>
          <p:cNvPr id="31" name="テキスト ボックス 30">
            <a:extLst>
              <a:ext uri="{FF2B5EF4-FFF2-40B4-BE49-F238E27FC236}">
                <a16:creationId xmlns:a16="http://schemas.microsoft.com/office/drawing/2014/main" id="{D248D517-5C94-E286-221C-6595A8D288DC}"/>
              </a:ext>
            </a:extLst>
          </p:cNvPr>
          <p:cNvSpPr txBox="1"/>
          <p:nvPr/>
        </p:nvSpPr>
        <p:spPr>
          <a:xfrm>
            <a:off x="8812583" y="9219661"/>
            <a:ext cx="350465"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Q1</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32" name="テキスト ボックス 31">
            <a:extLst>
              <a:ext uri="{FF2B5EF4-FFF2-40B4-BE49-F238E27FC236}">
                <a16:creationId xmlns:a16="http://schemas.microsoft.com/office/drawing/2014/main" id="{CE0B7872-AAFB-6602-2ED8-312F66D191F6}"/>
              </a:ext>
            </a:extLst>
          </p:cNvPr>
          <p:cNvSpPr txBox="1"/>
          <p:nvPr/>
        </p:nvSpPr>
        <p:spPr>
          <a:xfrm>
            <a:off x="8812583" y="9556267"/>
            <a:ext cx="350465"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Q2</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33" name="テキスト ボックス 32">
            <a:extLst>
              <a:ext uri="{FF2B5EF4-FFF2-40B4-BE49-F238E27FC236}">
                <a16:creationId xmlns:a16="http://schemas.microsoft.com/office/drawing/2014/main" id="{63683C68-CB27-A960-E767-1F6E4E7C16D4}"/>
              </a:ext>
            </a:extLst>
          </p:cNvPr>
          <p:cNvSpPr txBox="1"/>
          <p:nvPr/>
        </p:nvSpPr>
        <p:spPr>
          <a:xfrm>
            <a:off x="8812583" y="9816673"/>
            <a:ext cx="350465"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Q3</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pic>
        <p:nvPicPr>
          <p:cNvPr id="11" name="図 10">
            <a:extLst>
              <a:ext uri="{FF2B5EF4-FFF2-40B4-BE49-F238E27FC236}">
                <a16:creationId xmlns:a16="http://schemas.microsoft.com/office/drawing/2014/main" id="{8A303CAA-7958-49B6-3A6B-595D9690708B}"/>
              </a:ext>
            </a:extLst>
          </p:cNvPr>
          <p:cNvPicPr>
            <a:picLocks noChangeAspect="1"/>
          </p:cNvPicPr>
          <p:nvPr/>
        </p:nvPicPr>
        <p:blipFill>
          <a:blip r:embed="rId13"/>
          <a:stretch>
            <a:fillRect/>
          </a:stretch>
        </p:blipFill>
        <p:spPr>
          <a:xfrm>
            <a:off x="723050" y="7768465"/>
            <a:ext cx="3205987" cy="2263652"/>
          </a:xfrm>
          <a:prstGeom prst="rect">
            <a:avLst/>
          </a:prstGeom>
          <a:ln>
            <a:solidFill>
              <a:schemeClr val="bg2">
                <a:lumMod val="75000"/>
              </a:schemeClr>
            </a:solidFill>
          </a:ln>
        </p:spPr>
      </p:pic>
    </p:spTree>
    <p:extLst>
      <p:ext uri="{BB962C8B-B14F-4D97-AF65-F5344CB8AC3E}">
        <p14:creationId xmlns:p14="http://schemas.microsoft.com/office/powerpoint/2010/main" val="3997892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044E4E-85CC-0222-44D1-B7C285280259}"/>
            </a:ext>
          </a:extLst>
        </p:cNvPr>
        <p:cNvGrpSpPr/>
        <p:nvPr/>
      </p:nvGrpSpPr>
      <p:grpSpPr>
        <a:xfrm>
          <a:off x="0" y="0"/>
          <a:ext cx="0" cy="0"/>
          <a:chOff x="0" y="0"/>
          <a:chExt cx="0" cy="0"/>
        </a:xfrm>
      </p:grpSpPr>
      <p:pic>
        <p:nvPicPr>
          <p:cNvPr id="19" name="図 18">
            <a:extLst>
              <a:ext uri="{FF2B5EF4-FFF2-40B4-BE49-F238E27FC236}">
                <a16:creationId xmlns:a16="http://schemas.microsoft.com/office/drawing/2014/main" id="{D2F9F238-0009-D660-2318-F984E0E79089}"/>
              </a:ext>
            </a:extLst>
          </p:cNvPr>
          <p:cNvPicPr>
            <a:picLocks noChangeAspect="1"/>
          </p:cNvPicPr>
          <p:nvPr/>
        </p:nvPicPr>
        <p:blipFill>
          <a:blip r:embed="rId3"/>
          <a:stretch>
            <a:fillRect/>
          </a:stretch>
        </p:blipFill>
        <p:spPr>
          <a:xfrm>
            <a:off x="728778" y="4639196"/>
            <a:ext cx="3115614" cy="1745683"/>
          </a:xfrm>
          <a:prstGeom prst="rect">
            <a:avLst/>
          </a:prstGeom>
          <a:ln>
            <a:solidFill>
              <a:schemeClr val="bg2">
                <a:lumMod val="75000"/>
              </a:schemeClr>
            </a:solidFill>
          </a:ln>
        </p:spPr>
      </p:pic>
      <p:sp>
        <p:nvSpPr>
          <p:cNvPr id="57" name="テキスト ボックス 56">
            <a:extLst>
              <a:ext uri="{FF2B5EF4-FFF2-40B4-BE49-F238E27FC236}">
                <a16:creationId xmlns:a16="http://schemas.microsoft.com/office/drawing/2014/main" id="{DDEB59FF-3C48-9CD2-F23E-8985AD22B7EB}"/>
              </a:ext>
            </a:extLst>
          </p:cNvPr>
          <p:cNvSpPr txBox="1"/>
          <p:nvPr/>
        </p:nvSpPr>
        <p:spPr>
          <a:xfrm>
            <a:off x="8236031" y="8646061"/>
            <a:ext cx="6040047" cy="1569660"/>
          </a:xfrm>
          <a:prstGeom prst="rect">
            <a:avLst/>
          </a:prstGeom>
          <a:solidFill>
            <a:schemeClr val="bg1"/>
          </a:solidFill>
          <a:ln>
            <a:solidFill>
              <a:schemeClr val="tx1">
                <a:lumMod val="75000"/>
                <a:lumOff val="25000"/>
              </a:schemeClr>
            </a:solidFill>
          </a:ln>
        </p:spPr>
        <p:txBody>
          <a:bodyPr wrap="square" rtlCol="0">
            <a:spAutoFit/>
          </a:bodyPr>
          <a:lstStyle/>
          <a:p>
            <a:endParaRPr kumimoji="1" lang="en-US" altLang="ja-JP" sz="800" u="sng">
              <a:solidFill>
                <a:schemeClr val="tx1"/>
              </a:solidFill>
              <a:latin typeface="游ゴシック" panose="020B0400000000000000" pitchFamily="50" charset="-128"/>
              <a:ea typeface="游ゴシック" panose="020B0400000000000000" pitchFamily="50" charset="-128"/>
            </a:endParaRPr>
          </a:p>
          <a:p>
            <a:endParaRPr kumimoji="1" lang="en-US" altLang="ja-JP" sz="800" u="sng">
              <a:solidFill>
                <a:schemeClr val="tx1"/>
              </a:solidFill>
              <a:latin typeface="游ゴシック" panose="020B0400000000000000" pitchFamily="50" charset="-128"/>
              <a:ea typeface="游ゴシック" panose="020B0400000000000000" pitchFamily="50" charset="-128"/>
            </a:endParaRPr>
          </a:p>
          <a:p>
            <a:endParaRPr kumimoji="1" lang="en-US" altLang="ja-JP" sz="800" u="sng">
              <a:solidFill>
                <a:schemeClr val="tx1"/>
              </a:solidFill>
              <a:latin typeface="游ゴシック" panose="020B0400000000000000" pitchFamily="50" charset="-128"/>
              <a:ea typeface="游ゴシック" panose="020B0400000000000000" pitchFamily="50" charset="-128"/>
            </a:endParaRPr>
          </a:p>
          <a:p>
            <a:endParaRPr kumimoji="1" lang="en-US" altLang="ja-JP" sz="800" u="sng">
              <a:solidFill>
                <a:schemeClr val="tx1"/>
              </a:solidFill>
              <a:latin typeface="游ゴシック" panose="020B0400000000000000" pitchFamily="50" charset="-128"/>
              <a:ea typeface="游ゴシック" panose="020B0400000000000000" pitchFamily="50" charset="-128"/>
            </a:endParaRPr>
          </a:p>
          <a:p>
            <a:endParaRPr kumimoji="1" lang="en-US" altLang="ja-JP" sz="800" u="sng">
              <a:solidFill>
                <a:schemeClr val="tx1"/>
              </a:solidFill>
              <a:latin typeface="游ゴシック" panose="020B0400000000000000" pitchFamily="50" charset="-128"/>
              <a:ea typeface="游ゴシック" panose="020B0400000000000000" pitchFamily="50" charset="-128"/>
            </a:endParaRPr>
          </a:p>
          <a:p>
            <a:endParaRPr kumimoji="1" lang="en-US" altLang="ja-JP" sz="800" u="sng">
              <a:solidFill>
                <a:schemeClr val="tx1"/>
              </a:solidFill>
              <a:latin typeface="游ゴシック" panose="020B0400000000000000" pitchFamily="50" charset="-128"/>
              <a:ea typeface="游ゴシック" panose="020B0400000000000000" pitchFamily="50" charset="-128"/>
            </a:endParaRPr>
          </a:p>
          <a:p>
            <a:endParaRPr kumimoji="1" lang="en-US" altLang="ja-JP" sz="800" u="sng">
              <a:solidFill>
                <a:schemeClr val="tx1"/>
              </a:solidFill>
              <a:latin typeface="游ゴシック" panose="020B0400000000000000" pitchFamily="50" charset="-128"/>
              <a:ea typeface="游ゴシック" panose="020B0400000000000000" pitchFamily="50" charset="-128"/>
            </a:endParaRPr>
          </a:p>
          <a:p>
            <a:endParaRPr kumimoji="1" lang="en-US" altLang="ja-JP" sz="800" u="sng">
              <a:solidFill>
                <a:schemeClr val="tx1"/>
              </a:solidFill>
              <a:latin typeface="游ゴシック" panose="020B0400000000000000" pitchFamily="50" charset="-128"/>
              <a:ea typeface="游ゴシック" panose="020B0400000000000000" pitchFamily="50" charset="-128"/>
            </a:endParaRPr>
          </a:p>
          <a:p>
            <a:endParaRPr kumimoji="1" lang="en-US" altLang="ja-JP" sz="800" u="sng">
              <a:solidFill>
                <a:schemeClr val="tx1"/>
              </a:solidFill>
              <a:latin typeface="游ゴシック" panose="020B0400000000000000" pitchFamily="50" charset="-128"/>
              <a:ea typeface="游ゴシック" panose="020B0400000000000000" pitchFamily="50" charset="-128"/>
            </a:endParaRPr>
          </a:p>
          <a:p>
            <a:endParaRPr kumimoji="1" lang="en-US" altLang="ja-JP" sz="800" u="sng">
              <a:solidFill>
                <a:schemeClr val="tx1"/>
              </a:solidFill>
              <a:latin typeface="游ゴシック" panose="020B0400000000000000" pitchFamily="50" charset="-128"/>
              <a:ea typeface="游ゴシック" panose="020B0400000000000000" pitchFamily="50" charset="-128"/>
            </a:endParaRPr>
          </a:p>
          <a:p>
            <a:endParaRPr kumimoji="1" lang="en-US" altLang="ja-JP" sz="800" u="sng">
              <a:solidFill>
                <a:schemeClr val="tx1"/>
              </a:solidFill>
              <a:latin typeface="游ゴシック" panose="020B0400000000000000" pitchFamily="50" charset="-128"/>
              <a:ea typeface="游ゴシック" panose="020B0400000000000000" pitchFamily="50" charset="-128"/>
            </a:endParaRPr>
          </a:p>
          <a:p>
            <a:endParaRPr kumimoji="1" lang="en-US" altLang="ja-JP" sz="800" u="sng">
              <a:solidFill>
                <a:schemeClr val="tx1"/>
              </a:solidFill>
              <a:latin typeface="游ゴシック" panose="020B0400000000000000" pitchFamily="50" charset="-128"/>
              <a:ea typeface="游ゴシック" panose="020B0400000000000000" pitchFamily="50" charset="-128"/>
            </a:endParaRPr>
          </a:p>
        </p:txBody>
      </p:sp>
      <p:grpSp>
        <p:nvGrpSpPr>
          <p:cNvPr id="24" name="グループ化 23">
            <a:extLst>
              <a:ext uri="{FF2B5EF4-FFF2-40B4-BE49-F238E27FC236}">
                <a16:creationId xmlns:a16="http://schemas.microsoft.com/office/drawing/2014/main" id="{D20FEE30-1DDC-61EA-5730-A6B798167C4B}"/>
              </a:ext>
            </a:extLst>
          </p:cNvPr>
          <p:cNvGrpSpPr/>
          <p:nvPr/>
        </p:nvGrpSpPr>
        <p:grpSpPr>
          <a:xfrm>
            <a:off x="549524" y="546558"/>
            <a:ext cx="6463667" cy="773225"/>
            <a:chOff x="549524" y="546558"/>
            <a:chExt cx="6463667" cy="773225"/>
          </a:xfrm>
        </p:grpSpPr>
        <p:sp>
          <p:nvSpPr>
            <p:cNvPr id="8" name="角丸四角形 7">
              <a:extLst>
                <a:ext uri="{FF2B5EF4-FFF2-40B4-BE49-F238E27FC236}">
                  <a16:creationId xmlns:a16="http://schemas.microsoft.com/office/drawing/2014/main" id="{3DF66CE8-4081-A57B-26C6-5979CC921A55}"/>
                </a:ext>
              </a:extLst>
            </p:cNvPr>
            <p:cNvSpPr/>
            <p:nvPr/>
          </p:nvSpPr>
          <p:spPr>
            <a:xfrm>
              <a:off x="549524" y="546558"/>
              <a:ext cx="6463667" cy="773225"/>
            </a:xfrm>
            <a:prstGeom prst="roundRect">
              <a:avLst>
                <a:gd name="adj" fmla="val 6362"/>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円/楕円 19">
              <a:extLst>
                <a:ext uri="{FF2B5EF4-FFF2-40B4-BE49-F238E27FC236}">
                  <a16:creationId xmlns:a16="http://schemas.microsoft.com/office/drawing/2014/main" id="{775A3907-C483-7C4E-BC1E-6BD5CE8E5D42}"/>
                </a:ext>
              </a:extLst>
            </p:cNvPr>
            <p:cNvSpPr>
              <a:spLocks noChangeAspect="1"/>
            </p:cNvSpPr>
            <p:nvPr/>
          </p:nvSpPr>
          <p:spPr>
            <a:xfrm>
              <a:off x="626822" y="63000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円/楕円 20">
              <a:extLst>
                <a:ext uri="{FF2B5EF4-FFF2-40B4-BE49-F238E27FC236}">
                  <a16:creationId xmlns:a16="http://schemas.microsoft.com/office/drawing/2014/main" id="{01A1D8EA-E0A1-CB5E-814D-D4D7F8B38743}"/>
                </a:ext>
              </a:extLst>
            </p:cNvPr>
            <p:cNvSpPr>
              <a:spLocks noChangeAspect="1"/>
            </p:cNvSpPr>
            <p:nvPr/>
          </p:nvSpPr>
          <p:spPr>
            <a:xfrm>
              <a:off x="626822" y="119174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円/楕円 21">
              <a:extLst>
                <a:ext uri="{FF2B5EF4-FFF2-40B4-BE49-F238E27FC236}">
                  <a16:creationId xmlns:a16="http://schemas.microsoft.com/office/drawing/2014/main" id="{CE2CE090-A8A3-E169-CBE5-D8FFCD599D13}"/>
                </a:ext>
              </a:extLst>
            </p:cNvPr>
            <p:cNvSpPr>
              <a:spLocks noChangeAspect="1"/>
            </p:cNvSpPr>
            <p:nvPr/>
          </p:nvSpPr>
          <p:spPr>
            <a:xfrm>
              <a:off x="6876892" y="63000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円/楕円 22">
              <a:extLst>
                <a:ext uri="{FF2B5EF4-FFF2-40B4-BE49-F238E27FC236}">
                  <a16:creationId xmlns:a16="http://schemas.microsoft.com/office/drawing/2014/main" id="{DAB72D0A-3E20-5FA7-CBF5-1320B047F0C1}"/>
                </a:ext>
              </a:extLst>
            </p:cNvPr>
            <p:cNvSpPr>
              <a:spLocks noChangeAspect="1"/>
            </p:cNvSpPr>
            <p:nvPr/>
          </p:nvSpPr>
          <p:spPr>
            <a:xfrm>
              <a:off x="6876892" y="119174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5" name="object 15">
            <a:extLst>
              <a:ext uri="{FF2B5EF4-FFF2-40B4-BE49-F238E27FC236}">
                <a16:creationId xmlns:a16="http://schemas.microsoft.com/office/drawing/2014/main" id="{AA7D0875-7122-F60B-012C-04446CE1EA9F}"/>
              </a:ext>
            </a:extLst>
          </p:cNvPr>
          <p:cNvSpPr txBox="1"/>
          <p:nvPr/>
        </p:nvSpPr>
        <p:spPr>
          <a:xfrm>
            <a:off x="608830" y="1917700"/>
            <a:ext cx="6463667" cy="590803"/>
          </a:xfrm>
          <a:prstGeom prst="rect">
            <a:avLst/>
          </a:prstGeom>
        </p:spPr>
        <p:txBody>
          <a:bodyPr vert="horz" wrap="square" lIns="0" tIns="12700" rIns="0" bIns="0" rtlCol="0">
            <a:spAutoFit/>
          </a:bodyPr>
          <a:lstStyle/>
          <a:p>
            <a:pPr marL="180975" indent="-171450">
              <a:lnSpc>
                <a:spcPct val="110000"/>
              </a:lnSpc>
              <a:spcBef>
                <a:spcPts val="300"/>
              </a:spcBef>
              <a:buFont typeface="Wingdings" pitchFamily="2" charset="2"/>
              <a:buChar char="ü"/>
            </a:pP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愛知・名古屋で開催されるアジアパラ競技大会がどのような大会なのかを知る。</a:t>
            </a:r>
            <a:endParaRPr lang="en-US" altLang="ja-JP" sz="1000">
              <a:solidFill>
                <a:schemeClr val="tx1"/>
              </a:solidFill>
              <a:latin typeface="Yu Gothic Medium" panose="020B0400000000000000" pitchFamily="34" charset="-128"/>
              <a:ea typeface="Yu Gothic Medium" panose="020B0400000000000000" pitchFamily="34" charset="-128"/>
              <a:cs typeface="Noto Sans CJK JP Regular"/>
            </a:endParaRPr>
          </a:p>
          <a:p>
            <a:pPr marL="180975" indent="-171450">
              <a:lnSpc>
                <a:spcPct val="110000"/>
              </a:lnSpc>
              <a:spcBef>
                <a:spcPts val="300"/>
              </a:spcBef>
              <a:buFont typeface="Wingdings" pitchFamily="2" charset="2"/>
              <a:buChar char="ü"/>
            </a:pP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大規模な国際スポーツ大会が地元地域で開催されることを知り</a:t>
            </a:r>
            <a:r>
              <a:rPr lang="en-US" altLang="ja-JP" sz="1000">
                <a:solidFill>
                  <a:schemeClr val="tx1"/>
                </a:solidFill>
                <a:latin typeface="Yu Gothic Medium" panose="020B0400000000000000" pitchFamily="34" charset="-128"/>
                <a:ea typeface="Yu Gothic Medium" panose="020B0400000000000000" pitchFamily="34" charset="-128"/>
                <a:cs typeface="Noto Sans CJK JP Regular"/>
              </a:rPr>
              <a:t>,</a:t>
            </a: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大会への関心や観戦意欲を高める。</a:t>
            </a:r>
            <a:endParaRPr lang="en-US" altLang="ja-JP" sz="1000">
              <a:solidFill>
                <a:schemeClr val="tx1"/>
              </a:solidFill>
              <a:latin typeface="Yu Gothic Medium" panose="020B0400000000000000" pitchFamily="34" charset="-128"/>
              <a:ea typeface="Yu Gothic Medium" panose="020B0400000000000000" pitchFamily="34" charset="-128"/>
              <a:cs typeface="Noto Sans CJK JP Regular"/>
            </a:endParaRPr>
          </a:p>
          <a:p>
            <a:pPr marL="180975" indent="-171450">
              <a:lnSpc>
                <a:spcPct val="110000"/>
              </a:lnSpc>
              <a:spcBef>
                <a:spcPts val="300"/>
              </a:spcBef>
              <a:buFont typeface="Wingdings" pitchFamily="2" charset="2"/>
              <a:buChar char="ü"/>
            </a:pP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大会で行われる競技について主体的に学び</a:t>
            </a:r>
            <a:r>
              <a:rPr lang="en-US" altLang="ja-JP" sz="1000">
                <a:solidFill>
                  <a:schemeClr val="tx1"/>
                </a:solidFill>
                <a:latin typeface="Yu Gothic Medium" panose="020B0400000000000000" pitchFamily="34" charset="-128"/>
                <a:ea typeface="Yu Gothic Medium" panose="020B0400000000000000" pitchFamily="34" charset="-128"/>
                <a:cs typeface="Noto Sans CJK JP Regular"/>
              </a:rPr>
              <a:t>,</a:t>
            </a: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競技の特徴や</a:t>
            </a:r>
            <a:r>
              <a:rPr lang="en-US" altLang="ja-JP" sz="1000">
                <a:solidFill>
                  <a:schemeClr val="tx1"/>
                </a:solidFill>
                <a:latin typeface="Yu Gothic Medium" panose="020B0400000000000000" pitchFamily="34" charset="-128"/>
                <a:ea typeface="Yu Gothic Medium" panose="020B0400000000000000" pitchFamily="34" charset="-128"/>
                <a:cs typeface="Noto Sans CJK JP Regular"/>
              </a:rPr>
              <a:t>,</a:t>
            </a: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なされている工夫について理解を深める。</a:t>
            </a:r>
            <a:endParaRPr lang="en-US" altLang="ja-JP" sz="1000">
              <a:solidFill>
                <a:schemeClr val="tx1"/>
              </a:solidFill>
              <a:latin typeface="Yu Gothic Medium" panose="020B0400000000000000" pitchFamily="34" charset="-128"/>
              <a:ea typeface="Yu Gothic Medium" panose="020B0400000000000000" pitchFamily="34" charset="-128"/>
              <a:cs typeface="Noto Sans CJK JP Regular"/>
            </a:endParaRPr>
          </a:p>
        </p:txBody>
      </p:sp>
      <p:sp>
        <p:nvSpPr>
          <p:cNvPr id="17" name="object 17">
            <a:extLst>
              <a:ext uri="{FF2B5EF4-FFF2-40B4-BE49-F238E27FC236}">
                <a16:creationId xmlns:a16="http://schemas.microsoft.com/office/drawing/2014/main" id="{6FA6CA0E-1298-55DF-7670-D1BEE7771153}"/>
              </a:ext>
            </a:extLst>
          </p:cNvPr>
          <p:cNvSpPr txBox="1"/>
          <p:nvPr/>
        </p:nvSpPr>
        <p:spPr>
          <a:xfrm>
            <a:off x="778958" y="3836632"/>
            <a:ext cx="6412757" cy="197490"/>
          </a:xfrm>
          <a:prstGeom prst="rect">
            <a:avLst/>
          </a:prstGeom>
        </p:spPr>
        <p:txBody>
          <a:bodyPr vert="horz" wrap="square" lIns="0" tIns="12700" rIns="0" bIns="0" rtlCol="0">
            <a:spAutoFit/>
          </a:bodyPr>
          <a:lstStyle/>
          <a:p>
            <a:pPr marL="12700">
              <a:spcBef>
                <a:spcPts val="100"/>
              </a:spcBef>
            </a:pPr>
            <a:r>
              <a:rPr lang="ja-JP" altLang="en-US" sz="1200" b="1" spc="10">
                <a:solidFill>
                  <a:schemeClr val="tx1"/>
                </a:solidFill>
                <a:latin typeface="Yu Gothic" panose="020B0400000000000000" pitchFamily="34" charset="-128"/>
                <a:ea typeface="Yu Gothic" panose="020B0400000000000000" pitchFamily="34" charset="-128"/>
                <a:cs typeface="Noto Sans CJK JP Bold"/>
              </a:rPr>
              <a:t>授業用教材　</a:t>
            </a:r>
            <a:endParaRPr sz="1000" b="1">
              <a:solidFill>
                <a:schemeClr val="tx1"/>
              </a:solidFill>
              <a:latin typeface="Yu Gothic" panose="020B0400000000000000" pitchFamily="34" charset="-128"/>
              <a:ea typeface="Yu Gothic" panose="020B0400000000000000" pitchFamily="34" charset="-128"/>
              <a:cs typeface="Noto Sans CJK JP Regular"/>
            </a:endParaRPr>
          </a:p>
        </p:txBody>
      </p:sp>
      <p:sp>
        <p:nvSpPr>
          <p:cNvPr id="103" name="object 103">
            <a:extLst>
              <a:ext uri="{FF2B5EF4-FFF2-40B4-BE49-F238E27FC236}">
                <a16:creationId xmlns:a16="http://schemas.microsoft.com/office/drawing/2014/main" id="{B5AE5E36-D458-5B5B-4411-3125E04E43B9}"/>
              </a:ext>
            </a:extLst>
          </p:cNvPr>
          <p:cNvSpPr txBox="1"/>
          <p:nvPr/>
        </p:nvSpPr>
        <p:spPr>
          <a:xfrm>
            <a:off x="670574" y="2910649"/>
            <a:ext cx="6216015" cy="926216"/>
          </a:xfrm>
          <a:prstGeom prst="rect">
            <a:avLst/>
          </a:prstGeom>
        </p:spPr>
        <p:txBody>
          <a:bodyPr vert="horz" wrap="square" lIns="0" tIns="12700" rIns="0" bIns="0" rtlCol="0">
            <a:spAutoFit/>
          </a:bodyPr>
          <a:lstStyle/>
          <a:p>
            <a:pPr marL="12700" marR="5080" indent="3810" algn="l">
              <a:lnSpc>
                <a:spcPct val="129700"/>
              </a:lnSpc>
              <a:spcBef>
                <a:spcPts val="100"/>
              </a:spcBef>
            </a:pPr>
            <a:r>
              <a:rPr lang="ja-JP" altLang="en-US" sz="900" spc="25">
                <a:solidFill>
                  <a:schemeClr val="tx1"/>
                </a:solidFill>
                <a:latin typeface="游ゴシック" panose="020B0400000000000000" pitchFamily="50" charset="-128"/>
                <a:ea typeface="游ゴシック" panose="020B0400000000000000" pitchFamily="50" charset="-128"/>
                <a:cs typeface="Noto Sans CJK JP Regular"/>
              </a:rPr>
              <a:t>前提として</a:t>
            </a:r>
            <a:r>
              <a:rPr lang="en-US" altLang="ja-JP" sz="900" spc="25">
                <a:solidFill>
                  <a:schemeClr val="tx1"/>
                </a:solidFill>
                <a:latin typeface="游ゴシック" panose="020B0400000000000000" pitchFamily="50" charset="-128"/>
                <a:ea typeface="游ゴシック" panose="020B0400000000000000" pitchFamily="50" charset="-128"/>
                <a:cs typeface="Noto Sans CJK JP Regular"/>
              </a:rPr>
              <a:t>,2026</a:t>
            </a:r>
            <a:r>
              <a:rPr lang="ja-JP" altLang="en-US" sz="900" spc="25">
                <a:solidFill>
                  <a:schemeClr val="tx1"/>
                </a:solidFill>
                <a:latin typeface="游ゴシック" panose="020B0400000000000000" pitchFamily="50" charset="-128"/>
                <a:ea typeface="游ゴシック" panose="020B0400000000000000" pitchFamily="50" charset="-128"/>
                <a:cs typeface="Noto Sans CJK JP Regular"/>
              </a:rPr>
              <a:t>年に愛知県・名古屋市で大きな国際大会が開催されることを伝えておく。</a:t>
            </a:r>
            <a:br>
              <a:rPr lang="en-US" altLang="ja-JP" sz="900" spc="25">
                <a:solidFill>
                  <a:schemeClr val="tx1"/>
                </a:solidFill>
                <a:latin typeface="游ゴシック" panose="020B0400000000000000" pitchFamily="50" charset="-128"/>
                <a:ea typeface="游ゴシック" panose="020B0400000000000000" pitchFamily="50" charset="-128"/>
                <a:cs typeface="Noto Sans CJK JP Regular"/>
              </a:rPr>
            </a:br>
            <a:r>
              <a:rPr lang="ja-JP" altLang="en-US" sz="900" spc="25">
                <a:solidFill>
                  <a:schemeClr val="tx1"/>
                </a:solidFill>
                <a:latin typeface="游ゴシック" panose="020B0400000000000000" pitchFamily="50" charset="-128"/>
                <a:ea typeface="游ゴシック" panose="020B0400000000000000" pitchFamily="50" charset="-128"/>
                <a:cs typeface="Noto Sans CJK JP Regular"/>
              </a:rPr>
              <a:t>クイズと動画視聴を通し</a:t>
            </a:r>
            <a:r>
              <a:rPr lang="en-US" altLang="ja-JP" sz="900" spc="25">
                <a:solidFill>
                  <a:schemeClr val="tx1"/>
                </a:solidFill>
                <a:latin typeface="游ゴシック" panose="020B0400000000000000" pitchFamily="50" charset="-128"/>
                <a:ea typeface="游ゴシック" panose="020B0400000000000000" pitchFamily="50" charset="-128"/>
                <a:cs typeface="Noto Sans CJK JP Regular"/>
              </a:rPr>
              <a:t>,</a:t>
            </a:r>
            <a:r>
              <a:rPr lang="ja-JP" altLang="en-US" sz="900" spc="25">
                <a:solidFill>
                  <a:schemeClr val="tx1"/>
                </a:solidFill>
                <a:latin typeface="游ゴシック" panose="020B0400000000000000" pitchFamily="50" charset="-128"/>
                <a:ea typeface="游ゴシック" panose="020B0400000000000000" pitchFamily="50" charset="-128"/>
                <a:cs typeface="Noto Sans CJK JP Regular"/>
              </a:rPr>
              <a:t>歴史ある両大会に</a:t>
            </a:r>
            <a:r>
              <a:rPr lang="en-US" altLang="ja-JP" sz="900" spc="25">
                <a:solidFill>
                  <a:schemeClr val="tx1"/>
                </a:solidFill>
                <a:latin typeface="游ゴシック" panose="020B0400000000000000" pitchFamily="50" charset="-128"/>
                <a:ea typeface="游ゴシック" panose="020B0400000000000000" pitchFamily="50" charset="-128"/>
                <a:cs typeface="Noto Sans CJK JP Regular"/>
              </a:rPr>
              <a:t>,</a:t>
            </a:r>
            <a:r>
              <a:rPr lang="ja-JP" altLang="en-US" sz="900" spc="25">
                <a:solidFill>
                  <a:schemeClr val="tx1"/>
                </a:solidFill>
                <a:latin typeface="游ゴシック" panose="020B0400000000000000" pitchFamily="50" charset="-128"/>
                <a:ea typeface="游ゴシック" panose="020B0400000000000000" pitchFamily="50" charset="-128"/>
                <a:cs typeface="Noto Sans CJK JP Regular"/>
              </a:rPr>
              <a:t>アジア中から多くの国と地域が参加することや開催競技について</a:t>
            </a:r>
            <a:r>
              <a:rPr lang="en-US" altLang="ja-JP" sz="900" spc="25">
                <a:solidFill>
                  <a:schemeClr val="tx1"/>
                </a:solidFill>
                <a:latin typeface="游ゴシック" panose="020B0400000000000000" pitchFamily="50" charset="-128"/>
                <a:ea typeface="游ゴシック" panose="020B0400000000000000" pitchFamily="50" charset="-128"/>
                <a:cs typeface="Noto Sans CJK JP Regular"/>
              </a:rPr>
              <a:t>,</a:t>
            </a:r>
            <a:r>
              <a:rPr lang="ja-JP" altLang="en-US" sz="900" spc="25">
                <a:solidFill>
                  <a:schemeClr val="tx1"/>
                </a:solidFill>
                <a:latin typeface="游ゴシック" panose="020B0400000000000000" pitchFamily="50" charset="-128"/>
                <a:ea typeface="游ゴシック" panose="020B0400000000000000" pitchFamily="50" charset="-128"/>
                <a:cs typeface="Noto Sans CJK JP Regular"/>
              </a:rPr>
              <a:t>児童が</a:t>
            </a:r>
            <a:r>
              <a:rPr lang="ja-JP" altLang="en-US" sz="900">
                <a:solidFill>
                  <a:schemeClr val="tx1"/>
                </a:solidFill>
                <a:latin typeface="游ゴシック" panose="020B0400000000000000" pitchFamily="50" charset="-128"/>
                <a:ea typeface="游ゴシック" panose="020B0400000000000000" pitchFamily="50" charset="-128"/>
                <a:cs typeface="Noto Sans CJK JP Regular"/>
              </a:rPr>
              <a:t>理解できるように授業進行を行うとよい。</a:t>
            </a:r>
            <a:r>
              <a:rPr lang="en-US" altLang="ja-JP" sz="900">
                <a:solidFill>
                  <a:schemeClr val="tx1"/>
                </a:solidFill>
                <a:latin typeface="游ゴシック" panose="020B0400000000000000" pitchFamily="50" charset="-128"/>
                <a:ea typeface="游ゴシック" panose="020B0400000000000000" pitchFamily="50" charset="-128"/>
                <a:cs typeface="Noto Sans CJK JP Regular"/>
              </a:rPr>
              <a:t>※</a:t>
            </a:r>
            <a:r>
              <a:rPr lang="ja-JP" altLang="en-US" sz="900">
                <a:solidFill>
                  <a:schemeClr val="tx1"/>
                </a:solidFill>
                <a:latin typeface="游ゴシック" panose="020B0400000000000000" pitchFamily="50" charset="-128"/>
                <a:ea typeface="游ゴシック" panose="020B0400000000000000" pitchFamily="50" charset="-128"/>
                <a:cs typeface="Noto Sans CJK JP Regular"/>
              </a:rPr>
              <a:t>本授業前にアジア競技大会について学ぶ前編授業を実施すること</a:t>
            </a:r>
            <a:endParaRPr lang="en-US" altLang="ja-JP" sz="900">
              <a:solidFill>
                <a:schemeClr val="tx1"/>
              </a:solidFill>
              <a:latin typeface="游ゴシック" panose="020B0400000000000000" pitchFamily="50" charset="-128"/>
              <a:ea typeface="游ゴシック" panose="020B0400000000000000" pitchFamily="50" charset="-128"/>
              <a:cs typeface="Noto Sans CJK JP Regular"/>
            </a:endParaRPr>
          </a:p>
          <a:p>
            <a:pPr marL="12700" marR="5080" indent="3810" algn="l">
              <a:lnSpc>
                <a:spcPct val="129700"/>
              </a:lnSpc>
              <a:spcBef>
                <a:spcPts val="100"/>
              </a:spcBef>
            </a:pPr>
            <a:endParaRPr lang="en-US" altLang="ja-JP" sz="900">
              <a:solidFill>
                <a:schemeClr val="tx1"/>
              </a:solidFill>
              <a:latin typeface="游ゴシック" panose="020B0400000000000000" pitchFamily="50" charset="-128"/>
              <a:ea typeface="游ゴシック" panose="020B0400000000000000" pitchFamily="50" charset="-128"/>
              <a:cs typeface="Noto Sans CJK JP Regular"/>
            </a:endParaRPr>
          </a:p>
          <a:p>
            <a:pPr marL="12700" marR="5080" indent="3810" algn="just">
              <a:lnSpc>
                <a:spcPct val="129700"/>
              </a:lnSpc>
              <a:spcBef>
                <a:spcPts val="100"/>
              </a:spcBef>
            </a:pPr>
            <a:endParaRPr lang="en-US" altLang="ja-JP" sz="900">
              <a:solidFill>
                <a:schemeClr val="tx1"/>
              </a:solidFill>
              <a:latin typeface="游ゴシック" panose="020B0400000000000000" pitchFamily="50" charset="-128"/>
              <a:ea typeface="游ゴシック" panose="020B0400000000000000" pitchFamily="50" charset="-128"/>
              <a:cs typeface="Noto Sans CJK JP Regular"/>
            </a:endParaRPr>
          </a:p>
        </p:txBody>
      </p:sp>
      <p:sp>
        <p:nvSpPr>
          <p:cNvPr id="105" name="object 105">
            <a:extLst>
              <a:ext uri="{FF2B5EF4-FFF2-40B4-BE49-F238E27FC236}">
                <a16:creationId xmlns:a16="http://schemas.microsoft.com/office/drawing/2014/main" id="{C0452103-1CA0-AC95-BAEC-FA651F9531E4}"/>
              </a:ext>
            </a:extLst>
          </p:cNvPr>
          <p:cNvSpPr/>
          <p:nvPr/>
        </p:nvSpPr>
        <p:spPr>
          <a:xfrm>
            <a:off x="539987" y="2782812"/>
            <a:ext cx="6473825" cy="786130"/>
          </a:xfrm>
          <a:prstGeom prst="roundRect">
            <a:avLst>
              <a:gd name="adj" fmla="val 7508"/>
            </a:avLst>
          </a:prstGeom>
          <a:ln w="6350">
            <a:solidFill>
              <a:schemeClr val="tx1"/>
            </a:solidFill>
          </a:ln>
        </p:spPr>
        <p:txBody>
          <a:bodyPr wrap="square" lIns="0" tIns="0" rIns="0" bIns="0" rtlCol="0"/>
          <a:lstStyle/>
          <a:p>
            <a:endParaRPr>
              <a:solidFill>
                <a:schemeClr val="tx1"/>
              </a:solidFill>
            </a:endParaRPr>
          </a:p>
        </p:txBody>
      </p:sp>
      <p:sp>
        <p:nvSpPr>
          <p:cNvPr id="106" name="object 106">
            <a:extLst>
              <a:ext uri="{FF2B5EF4-FFF2-40B4-BE49-F238E27FC236}">
                <a16:creationId xmlns:a16="http://schemas.microsoft.com/office/drawing/2014/main" id="{2B21F337-9DF2-61CD-7CEA-6C8616E31DCF}"/>
              </a:ext>
            </a:extLst>
          </p:cNvPr>
          <p:cNvSpPr/>
          <p:nvPr/>
        </p:nvSpPr>
        <p:spPr>
          <a:xfrm>
            <a:off x="680822" y="2707641"/>
            <a:ext cx="1163853" cy="166712"/>
          </a:xfrm>
          <a:custGeom>
            <a:avLst/>
            <a:gdLst/>
            <a:ahLst/>
            <a:cxnLst/>
            <a:rect l="l" t="t" r="r" b="b"/>
            <a:pathLst>
              <a:path w="1512570" h="180339">
                <a:moveTo>
                  <a:pt x="1511998" y="0"/>
                </a:moveTo>
                <a:lnTo>
                  <a:pt x="0" y="0"/>
                </a:lnTo>
                <a:lnTo>
                  <a:pt x="0" y="179997"/>
                </a:lnTo>
                <a:lnTo>
                  <a:pt x="1511998" y="179997"/>
                </a:lnTo>
                <a:lnTo>
                  <a:pt x="1511998" y="0"/>
                </a:lnTo>
                <a:close/>
              </a:path>
            </a:pathLst>
          </a:custGeom>
          <a:solidFill>
            <a:srgbClr val="FFFFFF"/>
          </a:solidFill>
        </p:spPr>
        <p:txBody>
          <a:bodyPr wrap="square" lIns="0" tIns="0" rIns="0" bIns="0" rtlCol="0"/>
          <a:lstStyle/>
          <a:p>
            <a:endParaRPr>
              <a:solidFill>
                <a:schemeClr val="tx1"/>
              </a:solidFill>
            </a:endParaRPr>
          </a:p>
        </p:txBody>
      </p:sp>
      <p:sp>
        <p:nvSpPr>
          <p:cNvPr id="107" name="object 107">
            <a:extLst>
              <a:ext uri="{FF2B5EF4-FFF2-40B4-BE49-F238E27FC236}">
                <a16:creationId xmlns:a16="http://schemas.microsoft.com/office/drawing/2014/main" id="{A99D313F-BE71-FB72-5BE5-4EF3A1C7A93B}"/>
              </a:ext>
            </a:extLst>
          </p:cNvPr>
          <p:cNvSpPr txBox="1"/>
          <p:nvPr/>
        </p:nvSpPr>
        <p:spPr>
          <a:xfrm>
            <a:off x="786263" y="2679700"/>
            <a:ext cx="1308100" cy="166712"/>
          </a:xfrm>
          <a:prstGeom prst="rect">
            <a:avLst/>
          </a:prstGeom>
        </p:spPr>
        <p:txBody>
          <a:bodyPr vert="horz" wrap="square" lIns="0" tIns="12700" rIns="0" bIns="0" rtlCol="0">
            <a:spAutoFit/>
          </a:bodyPr>
          <a:lstStyle/>
          <a:p>
            <a:pPr marL="12700">
              <a:spcBef>
                <a:spcPts val="100"/>
              </a:spcBef>
            </a:pPr>
            <a:r>
              <a:rPr sz="1000" b="1" spc="-25" err="1">
                <a:solidFill>
                  <a:schemeClr val="tx1"/>
                </a:solidFill>
                <a:latin typeface="Yu Gothic" panose="020B0400000000000000" pitchFamily="34" charset="-128"/>
                <a:ea typeface="Yu Gothic" panose="020B0400000000000000" pitchFamily="34" charset="-128"/>
                <a:cs typeface="Noto Sans CJK JP Bold"/>
              </a:rPr>
              <a:t>活動のポイント</a:t>
            </a:r>
            <a:endParaRPr sz="1000" b="1">
              <a:solidFill>
                <a:schemeClr val="tx1"/>
              </a:solidFill>
              <a:latin typeface="Yu Gothic" panose="020B0400000000000000" pitchFamily="34" charset="-128"/>
              <a:ea typeface="Yu Gothic" panose="020B0400000000000000" pitchFamily="34" charset="-128"/>
              <a:cs typeface="Noto Sans CJK JP Regular"/>
            </a:endParaRPr>
          </a:p>
        </p:txBody>
      </p:sp>
      <p:sp>
        <p:nvSpPr>
          <p:cNvPr id="378" name="object 13">
            <a:extLst>
              <a:ext uri="{FF2B5EF4-FFF2-40B4-BE49-F238E27FC236}">
                <a16:creationId xmlns:a16="http://schemas.microsoft.com/office/drawing/2014/main" id="{683BDE9E-70FB-DE0B-7E7A-978E00180B64}"/>
              </a:ext>
            </a:extLst>
          </p:cNvPr>
          <p:cNvSpPr txBox="1"/>
          <p:nvPr/>
        </p:nvSpPr>
        <p:spPr>
          <a:xfrm>
            <a:off x="763121" y="740835"/>
            <a:ext cx="6036473" cy="246221"/>
          </a:xfrm>
          <a:prstGeom prst="rect">
            <a:avLst/>
          </a:prstGeom>
        </p:spPr>
        <p:txBody>
          <a:bodyPr vert="horz" wrap="square" lIns="0" tIns="0" rIns="0" bIns="0" rtlCol="0">
            <a:spAutoFit/>
          </a:bodyPr>
          <a:lstStyle/>
          <a:p>
            <a:pPr marL="38100" algn="ctr">
              <a:spcBef>
                <a:spcPts val="1100"/>
              </a:spcBef>
              <a:tabLst>
                <a:tab pos="2669540" algn="l"/>
              </a:tabLst>
            </a:pPr>
            <a:r>
              <a:rPr lang="ja-JP" altLang="en-US" sz="1600" b="1" spc="90">
                <a:solidFill>
                  <a:schemeClr val="tx1"/>
                </a:solidFill>
                <a:latin typeface="游ゴシック" panose="020B0400000000000000" pitchFamily="50" charset="-128"/>
                <a:ea typeface="游ゴシック" panose="020B0400000000000000" pitchFamily="50" charset="-128"/>
                <a:cs typeface="Noto Sans CJK JP Bold"/>
              </a:rPr>
              <a:t>「愛知・名古屋</a:t>
            </a:r>
            <a:r>
              <a:rPr lang="en-US" altLang="ja-JP" sz="1600" b="1" spc="90">
                <a:solidFill>
                  <a:schemeClr val="tx1"/>
                </a:solidFill>
                <a:latin typeface="游ゴシック" panose="020B0400000000000000" pitchFamily="50" charset="-128"/>
                <a:ea typeface="游ゴシック" panose="020B0400000000000000" pitchFamily="50" charset="-128"/>
                <a:cs typeface="Noto Sans CJK JP Bold"/>
              </a:rPr>
              <a:t>2026</a:t>
            </a:r>
            <a:r>
              <a:rPr lang="ja-JP" altLang="en-US" sz="1600" b="1" spc="90">
                <a:solidFill>
                  <a:schemeClr val="tx1"/>
                </a:solidFill>
                <a:latin typeface="游ゴシック" panose="020B0400000000000000" pitchFamily="50" charset="-128"/>
                <a:ea typeface="游ゴシック" panose="020B0400000000000000" pitchFamily="50" charset="-128"/>
                <a:cs typeface="Noto Sans CJK JP Bold"/>
              </a:rPr>
              <a:t>大会学習教材」</a:t>
            </a:r>
            <a:r>
              <a:rPr lang="ja-JP" altLang="en-US" sz="1600" b="1" spc="95">
                <a:solidFill>
                  <a:schemeClr val="tx1"/>
                </a:solidFill>
                <a:latin typeface="游ゴシック" panose="020B0400000000000000" pitchFamily="50" charset="-128"/>
                <a:ea typeface="游ゴシック" panose="020B0400000000000000" pitchFamily="50" charset="-128"/>
                <a:cs typeface="Noto Sans CJK JP Bold"/>
              </a:rPr>
              <a:t>学習展開例</a:t>
            </a:r>
            <a:r>
              <a:rPr lang="en-US" altLang="ja-JP" sz="1600" b="1" spc="95">
                <a:solidFill>
                  <a:schemeClr val="tx1"/>
                </a:solidFill>
                <a:latin typeface="游ゴシック" panose="020B0400000000000000" pitchFamily="50" charset="-128"/>
                <a:ea typeface="游ゴシック" panose="020B0400000000000000" pitchFamily="50" charset="-128"/>
                <a:cs typeface="Noto Sans CJK JP Bold"/>
              </a:rPr>
              <a:t>(</a:t>
            </a:r>
            <a:r>
              <a:rPr lang="ja-JP" altLang="en-US" sz="1600" b="1" spc="95">
                <a:solidFill>
                  <a:schemeClr val="tx1"/>
                </a:solidFill>
                <a:latin typeface="游ゴシック" panose="020B0400000000000000" pitchFamily="50" charset="-128"/>
                <a:ea typeface="游ゴシック" panose="020B0400000000000000" pitchFamily="50" charset="-128"/>
                <a:cs typeface="Noto Sans CJK JP Bold"/>
              </a:rPr>
              <a:t>後編</a:t>
            </a:r>
            <a:r>
              <a:rPr lang="en-US" altLang="ja-JP" sz="1600" b="1" spc="95">
                <a:solidFill>
                  <a:schemeClr val="tx1"/>
                </a:solidFill>
                <a:latin typeface="游ゴシック" panose="020B0400000000000000" pitchFamily="50" charset="-128"/>
                <a:ea typeface="游ゴシック" panose="020B0400000000000000" pitchFamily="50" charset="-128"/>
                <a:cs typeface="Noto Sans CJK JP Bold"/>
              </a:rPr>
              <a:t>)</a:t>
            </a:r>
            <a:endParaRPr sz="1600">
              <a:solidFill>
                <a:schemeClr val="tx1"/>
              </a:solidFill>
              <a:latin typeface="游ゴシック" panose="020B0400000000000000" pitchFamily="50" charset="-128"/>
              <a:ea typeface="游ゴシック" panose="020B0400000000000000" pitchFamily="50" charset="-128"/>
              <a:cs typeface="Noto Sans CJK JP Regular"/>
            </a:endParaRPr>
          </a:p>
        </p:txBody>
      </p:sp>
      <p:grpSp>
        <p:nvGrpSpPr>
          <p:cNvPr id="29" name="グループ化 28">
            <a:extLst>
              <a:ext uri="{FF2B5EF4-FFF2-40B4-BE49-F238E27FC236}">
                <a16:creationId xmlns:a16="http://schemas.microsoft.com/office/drawing/2014/main" id="{57D20065-14F6-343B-2DE4-335A84E0CF5F}"/>
              </a:ext>
            </a:extLst>
          </p:cNvPr>
          <p:cNvGrpSpPr/>
          <p:nvPr/>
        </p:nvGrpSpPr>
        <p:grpSpPr>
          <a:xfrm>
            <a:off x="2742202" y="1158143"/>
            <a:ext cx="2078311" cy="324000"/>
            <a:chOff x="2738164" y="64326"/>
            <a:chExt cx="2078311" cy="324000"/>
          </a:xfrm>
        </p:grpSpPr>
        <p:sp>
          <p:nvSpPr>
            <p:cNvPr id="25" name="角丸四角形 24">
              <a:extLst>
                <a:ext uri="{FF2B5EF4-FFF2-40B4-BE49-F238E27FC236}">
                  <a16:creationId xmlns:a16="http://schemas.microsoft.com/office/drawing/2014/main" id="{14D771E2-CC9C-3FED-766F-DCA17C50FC5D}"/>
                </a:ext>
              </a:extLst>
            </p:cNvPr>
            <p:cNvSpPr/>
            <p:nvPr/>
          </p:nvSpPr>
          <p:spPr>
            <a:xfrm>
              <a:off x="2738164" y="64326"/>
              <a:ext cx="2078311" cy="324000"/>
            </a:xfrm>
            <a:prstGeom prst="roundRect">
              <a:avLst>
                <a:gd name="adj" fmla="val 15158"/>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片側の 2 つの角を丸めた四角形 25">
              <a:extLst>
                <a:ext uri="{FF2B5EF4-FFF2-40B4-BE49-F238E27FC236}">
                  <a16:creationId xmlns:a16="http://schemas.microsoft.com/office/drawing/2014/main" id="{B5190EB6-4A6C-2764-3B3C-4BF1A4159A5B}"/>
                </a:ext>
              </a:extLst>
            </p:cNvPr>
            <p:cNvSpPr/>
            <p:nvPr/>
          </p:nvSpPr>
          <p:spPr>
            <a:xfrm rot="16200000">
              <a:off x="3195911" y="-385288"/>
              <a:ext cx="324000" cy="1223228"/>
            </a:xfrm>
            <a:prstGeom prst="round2Same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object 13">
              <a:extLst>
                <a:ext uri="{FF2B5EF4-FFF2-40B4-BE49-F238E27FC236}">
                  <a16:creationId xmlns:a16="http://schemas.microsoft.com/office/drawing/2014/main" id="{D5AC77A2-1AED-6EF9-87B1-8CB96561A53A}"/>
                </a:ext>
              </a:extLst>
            </p:cNvPr>
            <p:cNvSpPr txBox="1"/>
            <p:nvPr/>
          </p:nvSpPr>
          <p:spPr>
            <a:xfrm>
              <a:off x="2780022" y="93388"/>
              <a:ext cx="1155778" cy="273847"/>
            </a:xfrm>
            <a:prstGeom prst="rect">
              <a:avLst/>
            </a:prstGeom>
          </p:spPr>
          <p:txBody>
            <a:bodyPr vert="horz" wrap="none" lIns="0" tIns="0" rIns="0" bIns="0" rtlCol="0" anchor="ctr">
              <a:noAutofit/>
            </a:bodyPr>
            <a:lstStyle/>
            <a:p>
              <a:pPr marL="4763" algn="ctr">
                <a:spcBef>
                  <a:spcPts val="1700"/>
                </a:spcBef>
                <a:tabLst>
                  <a:tab pos="1758950" algn="l"/>
                </a:tabLst>
              </a:pPr>
              <a:r>
                <a:rPr sz="1200" b="1" spc="-75">
                  <a:solidFill>
                    <a:srgbClr val="FFFFFF"/>
                  </a:solidFill>
                  <a:latin typeface="Yu Gothic" panose="020B0400000000000000" pitchFamily="34" charset="-128"/>
                  <a:cs typeface="Noto Sans CJK JP Bold"/>
                </a:rPr>
                <a:t>小</a:t>
              </a:r>
              <a:r>
                <a:rPr lang="ja-JP" altLang="en-US" sz="1200" b="1" spc="-75">
                  <a:solidFill>
                    <a:srgbClr val="FFFFFF"/>
                  </a:solidFill>
                  <a:latin typeface="Yu Gothic" panose="020B0400000000000000" pitchFamily="34" charset="-128"/>
                  <a:cs typeface="Noto Sans CJK JP Bold"/>
                </a:rPr>
                <a:t>１</a:t>
              </a:r>
              <a:r>
                <a:rPr sz="1050" b="1" baseline="15873">
                  <a:solidFill>
                    <a:srgbClr val="FFFFFF"/>
                  </a:solidFill>
                  <a:latin typeface="Yu Gothic" panose="020B0400000000000000" pitchFamily="34" charset="-128"/>
                  <a:cs typeface="Noto Sans CJK JP Bold"/>
                </a:rPr>
                <a:t>～</a:t>
              </a:r>
              <a:r>
                <a:rPr lang="ja-JP" altLang="en-US" sz="1200" b="1" spc="-35">
                  <a:solidFill>
                    <a:srgbClr val="FFFFFF"/>
                  </a:solidFill>
                  <a:latin typeface="Yu Gothic" panose="020B0400000000000000" pitchFamily="34" charset="-128"/>
                  <a:cs typeface="Noto Sans CJK JP Bold"/>
                </a:rPr>
                <a:t>小２</a:t>
              </a:r>
              <a:r>
                <a:rPr sz="1200" b="1" spc="90" err="1">
                  <a:solidFill>
                    <a:srgbClr val="FFFFFF"/>
                  </a:solidFill>
                  <a:latin typeface="Yu Gothic" panose="020B0400000000000000" pitchFamily="34" charset="-128"/>
                  <a:cs typeface="Noto Sans CJK JP Bold"/>
                </a:rPr>
                <a:t>対</a:t>
              </a:r>
              <a:r>
                <a:rPr sz="1200" b="1" spc="-50" err="1">
                  <a:solidFill>
                    <a:srgbClr val="FFFFFF"/>
                  </a:solidFill>
                  <a:latin typeface="Yu Gothic" panose="020B0400000000000000" pitchFamily="34" charset="-128"/>
                  <a:cs typeface="Noto Sans CJK JP Bold"/>
                </a:rPr>
                <a:t>象</a:t>
              </a:r>
              <a:endParaRPr sz="1200">
                <a:latin typeface="Yu Gothic" panose="020B0400000000000000" pitchFamily="34" charset="-128"/>
                <a:cs typeface="Noto Sans CJK JP Regular"/>
              </a:endParaRPr>
            </a:p>
          </p:txBody>
        </p:sp>
        <p:sp>
          <p:nvSpPr>
            <p:cNvPr id="28" name="object 13">
              <a:extLst>
                <a:ext uri="{FF2B5EF4-FFF2-40B4-BE49-F238E27FC236}">
                  <a16:creationId xmlns:a16="http://schemas.microsoft.com/office/drawing/2014/main" id="{51A94AEF-2B7B-93F5-097F-629B2C334499}"/>
                </a:ext>
              </a:extLst>
            </p:cNvPr>
            <p:cNvSpPr txBox="1"/>
            <p:nvPr/>
          </p:nvSpPr>
          <p:spPr>
            <a:xfrm>
              <a:off x="4039120" y="93388"/>
              <a:ext cx="696653" cy="273847"/>
            </a:xfrm>
            <a:prstGeom prst="rect">
              <a:avLst/>
            </a:prstGeom>
          </p:spPr>
          <p:txBody>
            <a:bodyPr vert="horz" wrap="none" lIns="0" tIns="0" rIns="0" bIns="0" rtlCol="0" anchor="ctr">
              <a:noAutofit/>
            </a:bodyPr>
            <a:lstStyle/>
            <a:p>
              <a:pPr marL="4763" algn="ctr">
                <a:spcBef>
                  <a:spcPts val="1700"/>
                </a:spcBef>
                <a:tabLst>
                  <a:tab pos="1758950" algn="l"/>
                </a:tabLst>
              </a:pPr>
              <a:r>
                <a:rPr lang="ja-JP" altLang="en-US" sz="1200" b="1" spc="-45">
                  <a:solidFill>
                    <a:srgbClr val="231916"/>
                  </a:solidFill>
                  <a:latin typeface="Yu Gothic" panose="020B0400000000000000" pitchFamily="34" charset="-128"/>
                  <a:cs typeface="Noto Sans CJK JP Bold"/>
                </a:rPr>
                <a:t>小学生</a:t>
              </a:r>
              <a:r>
                <a:rPr lang="en-US" altLang="ja-JP" sz="1200" b="1" spc="-45">
                  <a:solidFill>
                    <a:srgbClr val="231916"/>
                  </a:solidFill>
                  <a:latin typeface="Yu Gothic" panose="020B0400000000000000" pitchFamily="34" charset="-128"/>
                  <a:cs typeface="Noto Sans CJK JP Bold"/>
                </a:rPr>
                <a:t>A</a:t>
              </a:r>
              <a:endParaRPr sz="1200">
                <a:latin typeface="Yu Gothic" panose="020B0400000000000000" pitchFamily="34" charset="-128"/>
                <a:cs typeface="Noto Sans CJK JP Regular"/>
              </a:endParaRPr>
            </a:p>
          </p:txBody>
        </p:sp>
      </p:grpSp>
      <p:pic>
        <p:nvPicPr>
          <p:cNvPr id="41" name="グラフィックス 40">
            <a:extLst>
              <a:ext uri="{FF2B5EF4-FFF2-40B4-BE49-F238E27FC236}">
                <a16:creationId xmlns:a16="http://schemas.microsoft.com/office/drawing/2014/main" id="{5640CDB5-9AE1-D580-2177-5153F4C8C47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4771" y="3864156"/>
            <a:ext cx="172291" cy="142875"/>
          </a:xfrm>
          <a:prstGeom prst="rect">
            <a:avLst/>
          </a:prstGeom>
        </p:spPr>
      </p:pic>
      <p:sp>
        <p:nvSpPr>
          <p:cNvPr id="50" name="object 17">
            <a:extLst>
              <a:ext uri="{FF2B5EF4-FFF2-40B4-BE49-F238E27FC236}">
                <a16:creationId xmlns:a16="http://schemas.microsoft.com/office/drawing/2014/main" id="{D27BE060-619D-66F9-BB58-EAB434D4F945}"/>
              </a:ext>
            </a:extLst>
          </p:cNvPr>
          <p:cNvSpPr txBox="1"/>
          <p:nvPr/>
        </p:nvSpPr>
        <p:spPr>
          <a:xfrm>
            <a:off x="778959" y="1607920"/>
            <a:ext cx="1936650" cy="197490"/>
          </a:xfrm>
          <a:prstGeom prst="rect">
            <a:avLst/>
          </a:prstGeom>
        </p:spPr>
        <p:txBody>
          <a:bodyPr vert="horz" wrap="square" lIns="0" tIns="12700" rIns="0" bIns="0" rtlCol="0">
            <a:spAutoFit/>
          </a:bodyPr>
          <a:lstStyle/>
          <a:p>
            <a:pPr marL="12700">
              <a:spcBef>
                <a:spcPts val="100"/>
              </a:spcBef>
            </a:pPr>
            <a:r>
              <a:rPr lang="ja-JP" altLang="en-US" sz="1200" b="1" spc="10">
                <a:solidFill>
                  <a:schemeClr val="tx1"/>
                </a:solidFill>
                <a:latin typeface="Yu Gothic" panose="020B0400000000000000" pitchFamily="34" charset="-128"/>
                <a:ea typeface="Yu Gothic" panose="020B0400000000000000" pitchFamily="34" charset="-128"/>
                <a:cs typeface="Noto Sans CJK JP Bold"/>
              </a:rPr>
              <a:t>学習のねらい</a:t>
            </a:r>
            <a:endParaRPr sz="1200" b="1">
              <a:solidFill>
                <a:schemeClr val="tx1"/>
              </a:solidFill>
              <a:latin typeface="Yu Gothic" panose="020B0400000000000000" pitchFamily="34" charset="-128"/>
              <a:ea typeface="Yu Gothic" panose="020B0400000000000000" pitchFamily="34" charset="-128"/>
              <a:cs typeface="Noto Sans CJK JP Regular"/>
            </a:endParaRPr>
          </a:p>
        </p:txBody>
      </p:sp>
      <p:pic>
        <p:nvPicPr>
          <p:cNvPr id="53" name="グラフィックス 52">
            <a:extLst>
              <a:ext uri="{FF2B5EF4-FFF2-40B4-BE49-F238E27FC236}">
                <a16:creationId xmlns:a16="http://schemas.microsoft.com/office/drawing/2014/main" id="{F5750795-6249-32B0-7418-8F9865A4969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4324" y="1598981"/>
            <a:ext cx="168726" cy="218888"/>
          </a:xfrm>
          <a:prstGeom prst="rect">
            <a:avLst/>
          </a:prstGeom>
        </p:spPr>
      </p:pic>
      <p:sp>
        <p:nvSpPr>
          <p:cNvPr id="2" name="object 106">
            <a:extLst>
              <a:ext uri="{FF2B5EF4-FFF2-40B4-BE49-F238E27FC236}">
                <a16:creationId xmlns:a16="http://schemas.microsoft.com/office/drawing/2014/main" id="{AF9B634B-5EF0-1922-8A6B-D90BC1D367F1}"/>
              </a:ext>
            </a:extLst>
          </p:cNvPr>
          <p:cNvSpPr/>
          <p:nvPr/>
        </p:nvSpPr>
        <p:spPr>
          <a:xfrm>
            <a:off x="3489955" y="411318"/>
            <a:ext cx="582804" cy="243890"/>
          </a:xfrm>
          <a:custGeom>
            <a:avLst/>
            <a:gdLst/>
            <a:ahLst/>
            <a:cxnLst/>
            <a:rect l="l" t="t" r="r" b="b"/>
            <a:pathLst>
              <a:path w="1512570" h="180339">
                <a:moveTo>
                  <a:pt x="1511998" y="0"/>
                </a:moveTo>
                <a:lnTo>
                  <a:pt x="0" y="0"/>
                </a:lnTo>
                <a:lnTo>
                  <a:pt x="0" y="179997"/>
                </a:lnTo>
                <a:lnTo>
                  <a:pt x="1511998" y="179997"/>
                </a:lnTo>
                <a:lnTo>
                  <a:pt x="1511998" y="0"/>
                </a:lnTo>
                <a:close/>
              </a:path>
            </a:pathLst>
          </a:custGeom>
          <a:solidFill>
            <a:srgbClr val="FFFFFF"/>
          </a:solidFill>
        </p:spPr>
        <p:txBody>
          <a:bodyPr wrap="square" lIns="0" tIns="0" rIns="0" bIns="0" rtlCol="0"/>
          <a:lstStyle/>
          <a:p>
            <a:endParaRPr>
              <a:solidFill>
                <a:schemeClr val="tx1"/>
              </a:solidFill>
            </a:endParaRPr>
          </a:p>
        </p:txBody>
      </p:sp>
      <p:sp>
        <p:nvSpPr>
          <p:cNvPr id="35" name="object 109">
            <a:extLst>
              <a:ext uri="{FF2B5EF4-FFF2-40B4-BE49-F238E27FC236}">
                <a16:creationId xmlns:a16="http://schemas.microsoft.com/office/drawing/2014/main" id="{7AC5EDF2-F2B7-1E5C-5BFA-2198E4415A0C}"/>
              </a:ext>
            </a:extLst>
          </p:cNvPr>
          <p:cNvSpPr txBox="1"/>
          <p:nvPr/>
        </p:nvSpPr>
        <p:spPr>
          <a:xfrm>
            <a:off x="707062" y="4158440"/>
            <a:ext cx="3085629" cy="344774"/>
          </a:xfrm>
          <a:prstGeom prst="rect">
            <a:avLst/>
          </a:prstGeom>
        </p:spPr>
        <p:txBody>
          <a:bodyPr vert="horz" wrap="square" lIns="0" tIns="0" rIns="0" bIns="0" rtlCol="0">
            <a:spAutoFit/>
          </a:bodyPr>
          <a:lstStyle/>
          <a:p>
            <a:pPr marL="12700" marR="5080" indent="3175">
              <a:lnSpc>
                <a:spcPct val="110000"/>
              </a:lnSpc>
              <a:spcBef>
                <a:spcPts val="10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■動画：小学生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A</a:t>
            </a:r>
            <a:r>
              <a:rPr lang="ja-JP" altLang="en-US" sz="1000" b="1">
                <a:solidFill>
                  <a:schemeClr val="tx1"/>
                </a:solidFill>
                <a:latin typeface="Yu Gothic" panose="020B0400000000000000" pitchFamily="34" charset="-128"/>
                <a:ea typeface="Yu Gothic" panose="020B0400000000000000" pitchFamily="34" charset="-128"/>
                <a:cs typeface="Noto Sans CJK JP Bold"/>
              </a:rPr>
              <a:t>　</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a:p>
            <a:pPr marL="12700" marR="5080" indent="3175">
              <a:lnSpc>
                <a:spcPct val="110000"/>
              </a:lnSpc>
              <a:spcBef>
                <a:spcPts val="10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愛知・名古屋</a:t>
            </a:r>
            <a:r>
              <a:rPr lang="en-US" altLang="ja-JP" sz="1000" b="1">
                <a:solidFill>
                  <a:schemeClr val="tx1"/>
                </a:solidFill>
                <a:latin typeface="Yu Gothic" panose="020B0400000000000000" pitchFamily="34" charset="-128"/>
                <a:ea typeface="Yu Gothic" panose="020B0400000000000000" pitchFamily="34" charset="-128"/>
                <a:cs typeface="Noto Sans CJK JP Bold"/>
              </a:rPr>
              <a:t>2026</a:t>
            </a:r>
            <a:r>
              <a:rPr lang="ja-JP" altLang="en-US" sz="1000" b="1">
                <a:solidFill>
                  <a:schemeClr val="tx1"/>
                </a:solidFill>
                <a:latin typeface="Yu Gothic" panose="020B0400000000000000" pitchFamily="34" charset="-128"/>
                <a:ea typeface="Yu Gothic" panose="020B0400000000000000" pitchFamily="34" charset="-128"/>
                <a:cs typeface="Noto Sans CJK JP Bold"/>
              </a:rPr>
              <a:t>大会学習教材 </a:t>
            </a:r>
            <a:r>
              <a:rPr lang="en-US" altLang="ja-JP" sz="1000" b="1">
                <a:solidFill>
                  <a:schemeClr val="tx1"/>
                </a:solidFill>
                <a:latin typeface="Yu Gothic" panose="020B0400000000000000" pitchFamily="34" charset="-128"/>
                <a:ea typeface="Yu Gothic" panose="020B0400000000000000" pitchFamily="34" charset="-128"/>
                <a:cs typeface="Noto Sans CJK JP Bold"/>
              </a:rPr>
              <a:t>(</a:t>
            </a:r>
            <a:r>
              <a:rPr lang="ja-JP" altLang="en-US" sz="1000" b="1">
                <a:solidFill>
                  <a:schemeClr val="tx1"/>
                </a:solidFill>
                <a:latin typeface="Yu Gothic" panose="020B0400000000000000" pitchFamily="34" charset="-128"/>
                <a:ea typeface="Yu Gothic" panose="020B0400000000000000" pitchFamily="34" charset="-128"/>
                <a:cs typeface="Noto Sans CJK JP Bold"/>
              </a:rPr>
              <a:t>チャプター</a:t>
            </a:r>
            <a:r>
              <a:rPr lang="en-US" altLang="ja-JP" sz="1000" b="1">
                <a:solidFill>
                  <a:schemeClr val="tx1"/>
                </a:solidFill>
                <a:latin typeface="Yu Gothic" panose="020B0400000000000000" pitchFamily="34" charset="-128"/>
                <a:ea typeface="Yu Gothic" panose="020B0400000000000000" pitchFamily="34" charset="-128"/>
                <a:cs typeface="Noto Sans CJK JP Bold"/>
              </a:rPr>
              <a:t>3</a:t>
            </a:r>
            <a:r>
              <a:rPr lang="ja-JP" altLang="en-US" sz="1000" b="1">
                <a:solidFill>
                  <a:schemeClr val="tx1"/>
                </a:solidFill>
                <a:latin typeface="Yu Gothic" panose="020B0400000000000000" pitchFamily="34" charset="-128"/>
                <a:ea typeface="Yu Gothic" panose="020B0400000000000000" pitchFamily="34" charset="-128"/>
                <a:cs typeface="Noto Sans CJK JP Bold"/>
              </a:rPr>
              <a:t>～</a:t>
            </a:r>
            <a:r>
              <a:rPr lang="en-US" altLang="ja-JP" sz="1000" b="1">
                <a:solidFill>
                  <a:schemeClr val="tx1"/>
                </a:solidFill>
                <a:latin typeface="Yu Gothic" panose="020B0400000000000000" pitchFamily="34" charset="-128"/>
                <a:ea typeface="Yu Gothic" panose="020B0400000000000000" pitchFamily="34" charset="-128"/>
                <a:cs typeface="Noto Sans CJK JP Bold"/>
              </a:rPr>
              <a:t>5)</a:t>
            </a:r>
          </a:p>
        </p:txBody>
      </p:sp>
      <p:pic>
        <p:nvPicPr>
          <p:cNvPr id="40" name="グラフィックス 39">
            <a:extLst>
              <a:ext uri="{FF2B5EF4-FFF2-40B4-BE49-F238E27FC236}">
                <a16:creationId xmlns:a16="http://schemas.microsoft.com/office/drawing/2014/main" id="{62628CCC-EF6D-DD5B-1917-AF26135DEC9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67057" y="402597"/>
            <a:ext cx="228600" cy="228600"/>
          </a:xfrm>
          <a:prstGeom prst="rect">
            <a:avLst/>
          </a:prstGeom>
        </p:spPr>
      </p:pic>
      <p:graphicFrame>
        <p:nvGraphicFramePr>
          <p:cNvPr id="30" name="object 466">
            <a:extLst>
              <a:ext uri="{FF2B5EF4-FFF2-40B4-BE49-F238E27FC236}">
                <a16:creationId xmlns:a16="http://schemas.microsoft.com/office/drawing/2014/main" id="{E5BEEE6A-FB87-53D6-2A42-462C0348749B}"/>
              </a:ext>
            </a:extLst>
          </p:cNvPr>
          <p:cNvGraphicFramePr>
            <a:graphicFrameLocks noGrp="1"/>
          </p:cNvGraphicFramePr>
          <p:nvPr>
            <p:extLst>
              <p:ext uri="{D42A27DB-BD31-4B8C-83A1-F6EECF244321}">
                <p14:modId xmlns:p14="http://schemas.microsoft.com/office/powerpoint/2010/main" val="2313347828"/>
              </p:ext>
            </p:extLst>
          </p:nvPr>
        </p:nvGraphicFramePr>
        <p:xfrm>
          <a:off x="7969141" y="891140"/>
          <a:ext cx="6479635" cy="7412885"/>
        </p:xfrm>
        <a:graphic>
          <a:graphicData uri="http://schemas.openxmlformats.org/drawingml/2006/table">
            <a:tbl>
              <a:tblPr firstRow="1" bandRow="1">
                <a:tableStyleId>{2D5ABB26-0587-4C30-8999-92F81FD0307C}</a:tableStyleId>
              </a:tblPr>
              <a:tblGrid>
                <a:gridCol w="540000">
                  <a:extLst>
                    <a:ext uri="{9D8B030D-6E8A-4147-A177-3AD203B41FA5}">
                      <a16:colId xmlns:a16="http://schemas.microsoft.com/office/drawing/2014/main" val="20000"/>
                    </a:ext>
                  </a:extLst>
                </a:gridCol>
                <a:gridCol w="2484000">
                  <a:extLst>
                    <a:ext uri="{9D8B030D-6E8A-4147-A177-3AD203B41FA5}">
                      <a16:colId xmlns:a16="http://schemas.microsoft.com/office/drawing/2014/main" val="20001"/>
                    </a:ext>
                  </a:extLst>
                </a:gridCol>
                <a:gridCol w="2159635">
                  <a:extLst>
                    <a:ext uri="{9D8B030D-6E8A-4147-A177-3AD203B41FA5}">
                      <a16:colId xmlns:a16="http://schemas.microsoft.com/office/drawing/2014/main" val="20002"/>
                    </a:ext>
                  </a:extLst>
                </a:gridCol>
                <a:gridCol w="1296000">
                  <a:extLst>
                    <a:ext uri="{9D8B030D-6E8A-4147-A177-3AD203B41FA5}">
                      <a16:colId xmlns:a16="http://schemas.microsoft.com/office/drawing/2014/main" val="20003"/>
                    </a:ext>
                  </a:extLst>
                </a:gridCol>
              </a:tblGrid>
              <a:tr h="287655">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段階</a:t>
                      </a:r>
                      <a:endParaRPr lang="ja-JP" altLang="en-US" sz="900" b="1" i="0">
                        <a:solidFill>
                          <a:schemeClr val="tx1"/>
                        </a:solidFill>
                        <a:latin typeface="Yu Gothic" panose="020B0400000000000000" pitchFamily="34" charset="-128"/>
                        <a:ea typeface="Yu Gothic" panose="020B0400000000000000" pitchFamily="34" charset="-128"/>
                        <a:cs typeface="Noto Sans CJK JP Regular"/>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20000"/>
                        </a:lnSpc>
                        <a:spcBef>
                          <a:spcPts val="0"/>
                        </a:spcBef>
                      </a:pPr>
                      <a:r>
                        <a:rPr lang="ja-JP" altLang="en-US" sz="900" b="1" i="0" spc="-15">
                          <a:solidFill>
                            <a:schemeClr val="tx1"/>
                          </a:solidFill>
                          <a:latin typeface="Yu Gothic" panose="020B0400000000000000" pitchFamily="34" charset="-128"/>
                          <a:ea typeface="Yu Gothic" panose="020B0400000000000000" pitchFamily="34" charset="-128"/>
                          <a:cs typeface="IPAPGothic"/>
                        </a:rPr>
                        <a:t>学習活動</a:t>
                      </a:r>
                      <a:endParaRPr lang="ja-JP" altLang="en-US"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20000"/>
                        </a:lnSpc>
                        <a:spcBef>
                          <a:spcPts val="0"/>
                        </a:spcBef>
                      </a:pPr>
                      <a:r>
                        <a:rPr lang="ja-JP" altLang="en-US" sz="900" b="1" i="0" spc="-10">
                          <a:solidFill>
                            <a:schemeClr val="tx1"/>
                          </a:solidFill>
                          <a:latin typeface="Yu Gothic" panose="020B0400000000000000" pitchFamily="34" charset="-128"/>
                          <a:ea typeface="Yu Gothic" panose="020B0400000000000000" pitchFamily="34" charset="-128"/>
                          <a:cs typeface="IPAPGothic"/>
                        </a:rPr>
                        <a:t>教師の動き・留意点等</a:t>
                      </a:r>
                      <a:endParaRPr lang="ja-JP" altLang="en-US"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455295">
                        <a:lnSpc>
                          <a:spcPct val="120000"/>
                        </a:lnSpc>
                        <a:spcBef>
                          <a:spcPts val="0"/>
                        </a:spcBef>
                      </a:pPr>
                      <a:r>
                        <a:rPr lang="ja-JP" altLang="en-US" sz="900" b="1" i="0" spc="-15">
                          <a:solidFill>
                            <a:schemeClr val="tx1"/>
                          </a:solidFill>
                          <a:latin typeface="Yu Gothic" panose="020B0400000000000000" pitchFamily="34" charset="-128"/>
                          <a:ea typeface="Yu Gothic" panose="020B0400000000000000" pitchFamily="34" charset="-128"/>
                          <a:cs typeface="IPAPGothic"/>
                        </a:rPr>
                        <a:t>使用教材</a:t>
                      </a:r>
                      <a:endParaRPr lang="ja-JP" altLang="en-US"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事前</a:t>
                      </a:r>
                      <a:endParaRPr lang="en-US" altLang="ja-JP" sz="900" b="1" i="0" spc="-20">
                        <a:solidFill>
                          <a:schemeClr val="tx1"/>
                        </a:solidFill>
                        <a:latin typeface="Yu Gothic" panose="020B0400000000000000" pitchFamily="34" charset="-128"/>
                        <a:ea typeface="Yu Gothic" panose="020B0400000000000000" pitchFamily="34" charset="-128"/>
                        <a:cs typeface="Noto Sans CJK JP Regular"/>
                      </a:endParaRPr>
                    </a:p>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IPAPGothic"/>
                        </a:rPr>
                        <a:t>準備</a:t>
                      </a:r>
                      <a:endParaRPr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9525" marR="80010" indent="0">
                        <a:lnSpc>
                          <a:spcPct val="120000"/>
                        </a:lnSpc>
                        <a:spcBef>
                          <a:spcPts val="0"/>
                        </a:spcBef>
                        <a:tabLst/>
                      </a:pP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机を班の形にする</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endParaRPr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133350" marR="73025" indent="-123825" algn="just">
                        <a:lnSpc>
                          <a:spcPct val="120000"/>
                        </a:lnSpc>
                        <a:spcBef>
                          <a:spcPts val="0"/>
                        </a:spcBef>
                        <a:buFontTx/>
                        <a:buNone/>
                        <a:tabLst/>
                      </a:pPr>
                      <a:r>
                        <a:rPr lang="en-US" altLang="ja-JP" sz="900" b="0" i="0" spc="3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30">
                          <a:solidFill>
                            <a:schemeClr val="tx1"/>
                          </a:solidFill>
                          <a:latin typeface="Yu Gothic" panose="020B0400000000000000" pitchFamily="34" charset="-128"/>
                          <a:ea typeface="Yu Gothic" panose="020B0400000000000000" pitchFamily="34" charset="-128"/>
                          <a:cs typeface="Noto Sans CJK JP Regular"/>
                        </a:rPr>
                        <a:t>動画視聴のための機材を準備し</a:t>
                      </a:r>
                      <a:r>
                        <a:rPr lang="en-US" altLang="ja-JP" sz="900" b="0" i="0" spc="30">
                          <a:solidFill>
                            <a:schemeClr val="tx1"/>
                          </a:solidFill>
                          <a:latin typeface="Yu Gothic" panose="020B0400000000000000" pitchFamily="34" charset="-128"/>
                          <a:ea typeface="Yu Gothic" panose="020B0400000000000000" pitchFamily="34" charset="-128"/>
                          <a:cs typeface="Noto Sans CJK JP Regular"/>
                        </a:rPr>
                        <a:t>, </a:t>
                      </a:r>
                      <a:r>
                        <a:rPr lang="ja-JP" altLang="en-US" sz="900" b="0" i="0" spc="30">
                          <a:solidFill>
                            <a:schemeClr val="tx1"/>
                          </a:solidFill>
                          <a:latin typeface="Yu Gothic" panose="020B0400000000000000" pitchFamily="34" charset="-128"/>
                          <a:ea typeface="Yu Gothic" panose="020B0400000000000000" pitchFamily="34" charset="-128"/>
                          <a:cs typeface="Noto Sans CJK JP Regular"/>
                        </a:rPr>
                        <a:t>再生可能かチェックしておく</a:t>
                      </a:r>
                      <a:r>
                        <a:rPr lang="en-US" altLang="ja-JP" sz="900" b="0" i="0" spc="30">
                          <a:solidFill>
                            <a:schemeClr val="tx1"/>
                          </a:solidFill>
                          <a:latin typeface="Yu Gothic" panose="020B0400000000000000" pitchFamily="34" charset="-128"/>
                          <a:ea typeface="Yu Gothic" panose="020B0400000000000000" pitchFamily="34" charset="-128"/>
                          <a:cs typeface="Noto Sans CJK JP Regular"/>
                        </a:rPr>
                        <a:t>)</a:t>
                      </a:r>
                      <a:endParaRPr lang="en-US" sz="900" b="0" i="0" spc="3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■動画：小学生</a:t>
                      </a:r>
                      <a:r>
                        <a:rPr lang="en-US" altLang="ja-JP" sz="800" b="0">
                          <a:solidFill>
                            <a:schemeClr val="tx1"/>
                          </a:solidFill>
                          <a:latin typeface="Yu Gothic" panose="020B0400000000000000" pitchFamily="34" charset="-128"/>
                          <a:ea typeface="Yu Gothic" panose="020B0400000000000000" pitchFamily="34" charset="-128"/>
                          <a:cs typeface="Noto Sans CJK JP Bold"/>
                        </a:rPr>
                        <a:t>A</a:t>
                      </a:r>
                    </a:p>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■動画再生機器</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r>
                        <a:rPr lang="ja-JP" altLang="en-US" sz="800" b="0">
                          <a:solidFill>
                            <a:schemeClr val="tx1"/>
                          </a:solidFill>
                          <a:latin typeface="Yu Gothic" panose="020B0400000000000000" pitchFamily="34" charset="-128"/>
                          <a:ea typeface="Yu Gothic" panose="020B0400000000000000" pitchFamily="34" charset="-128"/>
                          <a:cs typeface="Noto Sans CJK JP Bold"/>
                        </a:rPr>
                        <a:t>ＰＣなど</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p>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■動画視聴機器</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r>
                        <a:rPr lang="ja-JP" altLang="en-US" sz="800" b="0">
                          <a:solidFill>
                            <a:schemeClr val="tx1"/>
                          </a:solidFill>
                          <a:latin typeface="Yu Gothic" panose="020B0400000000000000" pitchFamily="34" charset="-128"/>
                          <a:ea typeface="Yu Gothic" panose="020B0400000000000000" pitchFamily="34" charset="-128"/>
                          <a:cs typeface="Noto Sans CJK JP Bold"/>
                        </a:rPr>
                        <a:t>電子黒板やスクリーン</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02894073"/>
                  </a:ext>
                </a:extLst>
              </a:tr>
              <a:tr h="544930">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導入</a:t>
                      </a:r>
                      <a:endParaRPr lang="ja-JP" altLang="en-US" sz="900" b="1" i="0">
                        <a:solidFill>
                          <a:schemeClr val="tx1"/>
                        </a:solidFill>
                        <a:latin typeface="Yu Gothic" panose="020B0400000000000000" pitchFamily="34" charset="-128"/>
                        <a:ea typeface="Yu Gothic" panose="020B0400000000000000" pitchFamily="34" charset="-128"/>
                        <a:cs typeface="Noto Sans CJK JP Regular"/>
                      </a:endParaRPr>
                    </a:p>
                    <a:p>
                      <a:pPr marL="5080" algn="ctr">
                        <a:lnSpc>
                          <a:spcPct val="120000"/>
                        </a:lnSpc>
                        <a:spcBef>
                          <a:spcPts val="0"/>
                        </a:spcBef>
                      </a:pPr>
                      <a:r>
                        <a:rPr lang="en-US" altLang="ja-JP" sz="900" b="1" i="0" spc="-50">
                          <a:solidFill>
                            <a:schemeClr val="tx1"/>
                          </a:solidFill>
                          <a:latin typeface="Yu Gothic" panose="020B0400000000000000" pitchFamily="34" charset="-128"/>
                          <a:ea typeface="Yu Gothic" panose="020B0400000000000000" pitchFamily="34" charset="-128"/>
                          <a:cs typeface="IPAPGothic"/>
                        </a:rPr>
                        <a:t>5</a:t>
                      </a:r>
                      <a:r>
                        <a:rPr lang="ja-JP" altLang="en-US" sz="900" b="1" i="0" spc="-50">
                          <a:solidFill>
                            <a:schemeClr val="tx1"/>
                          </a:solidFill>
                          <a:latin typeface="Yu Gothic" panose="020B0400000000000000" pitchFamily="34" charset="-128"/>
                          <a:ea typeface="Yu Gothic" panose="020B0400000000000000" pitchFamily="34" charset="-128"/>
                          <a:cs typeface="IPAPGothic"/>
                        </a:rPr>
                        <a:t>分</a:t>
                      </a:r>
                      <a:endParaRPr lang="ja-JP" altLang="en-US"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80010" lvl="0" indent="-123825" defTabSz="914400" eaLnBrk="1" fontAlgn="auto" latinLnBrk="0" hangingPunct="1">
                        <a:lnSpc>
                          <a:spcPct val="120000"/>
                        </a:lnSpc>
                        <a:spcBef>
                          <a:spcPts val="0"/>
                        </a:spcBef>
                        <a:spcAft>
                          <a:spcPts val="0"/>
                        </a:spcAft>
                        <a:buClrTx/>
                        <a:buSzTx/>
                        <a:buFontTx/>
                        <a:buNone/>
                        <a:tabLst/>
                        <a:defRPr/>
                      </a:pPr>
                      <a:r>
                        <a:rPr lang="ja-JP" altLang="en-US" sz="1000" b="1" i="0" spc="-45">
                          <a:solidFill>
                            <a:schemeClr val="tx1"/>
                          </a:solidFill>
                          <a:latin typeface="Yu Gothic" panose="020B0400000000000000" pitchFamily="34" charset="-128"/>
                          <a:ea typeface="Yu Gothic" panose="020B0400000000000000" pitchFamily="34" charset="-128"/>
                          <a:cs typeface="Noto Sans CJK JP Bold"/>
                        </a:rPr>
                        <a:t>本時の学習内容を確認する</a:t>
                      </a:r>
                      <a:endParaRPr lang="en-US" altLang="ja-JP" sz="1000" b="1" i="0" spc="-45">
                        <a:solidFill>
                          <a:schemeClr val="tx1"/>
                        </a:solidFill>
                        <a:latin typeface="Yu Gothic" panose="020B0400000000000000" pitchFamily="34" charset="-128"/>
                        <a:ea typeface="Yu Gothic" panose="020B0400000000000000" pitchFamily="34" charset="-128"/>
                        <a:cs typeface="Noto Sans CJK JP Bold"/>
                      </a:endParaRPr>
                    </a:p>
                    <a:p>
                      <a:pPr marL="133350" marR="80010" lvl="0" indent="-123825" defTabSz="914400" eaLnBrk="1" fontAlgn="auto" latinLnBrk="0" hangingPunct="1">
                        <a:lnSpc>
                          <a:spcPct val="120000"/>
                        </a:lnSpc>
                        <a:spcBef>
                          <a:spcPts val="0"/>
                        </a:spcBef>
                        <a:spcAft>
                          <a:spcPts val="0"/>
                        </a:spcAft>
                        <a:buClrTx/>
                        <a:buSzTx/>
                        <a:buFontTx/>
                        <a:buNone/>
                        <a:tabLst/>
                        <a:defRPr/>
                      </a:pPr>
                      <a:r>
                        <a:rPr lang="en-US" altLang="ja-JP" sz="900" spc="25">
                          <a:solidFill>
                            <a:schemeClr val="tx1"/>
                          </a:solidFill>
                          <a:latin typeface="游ゴシック" panose="020B0400000000000000" pitchFamily="50" charset="-128"/>
                          <a:ea typeface="游ゴシック" panose="020B0400000000000000" pitchFamily="50" charset="-128"/>
                          <a:cs typeface="Noto Sans CJK JP Regular"/>
                        </a:rPr>
                        <a:t>2026</a:t>
                      </a:r>
                      <a:r>
                        <a:rPr lang="ja-JP" altLang="en-US" sz="900" spc="25">
                          <a:solidFill>
                            <a:schemeClr val="tx1"/>
                          </a:solidFill>
                          <a:latin typeface="游ゴシック" panose="020B0400000000000000" pitchFamily="50" charset="-128"/>
                          <a:ea typeface="游ゴシック" panose="020B0400000000000000" pitchFamily="50" charset="-128"/>
                          <a:cs typeface="Noto Sans CJK JP Regular"/>
                        </a:rPr>
                        <a:t>年に愛知県・名古屋市でアジアパラ</a:t>
                      </a:r>
                      <a:endParaRPr lang="en-US" altLang="ja-JP" sz="900" spc="25">
                        <a:solidFill>
                          <a:schemeClr val="tx1"/>
                        </a:solidFill>
                        <a:latin typeface="游ゴシック" panose="020B0400000000000000" pitchFamily="50" charset="-128"/>
                        <a:ea typeface="游ゴシック" panose="020B0400000000000000" pitchFamily="50" charset="-128"/>
                        <a:cs typeface="Noto Sans CJK JP Regular"/>
                      </a:endParaRPr>
                    </a:p>
                    <a:p>
                      <a:pPr marL="133350" marR="80010" lvl="0" indent="-123825" defTabSz="914400" eaLnBrk="1" fontAlgn="auto" latinLnBrk="0" hangingPunct="1">
                        <a:lnSpc>
                          <a:spcPct val="120000"/>
                        </a:lnSpc>
                        <a:spcBef>
                          <a:spcPts val="0"/>
                        </a:spcBef>
                        <a:spcAft>
                          <a:spcPts val="0"/>
                        </a:spcAft>
                        <a:buClrTx/>
                        <a:buSzTx/>
                        <a:buFontTx/>
                        <a:buNone/>
                        <a:tabLst/>
                        <a:defRPr/>
                      </a:pPr>
                      <a:r>
                        <a:rPr lang="ja-JP" altLang="en-US" sz="900" spc="25">
                          <a:solidFill>
                            <a:schemeClr val="tx1"/>
                          </a:solidFill>
                          <a:latin typeface="游ゴシック" panose="020B0400000000000000" pitchFamily="50" charset="-128"/>
                          <a:ea typeface="游ゴシック" panose="020B0400000000000000" pitchFamily="50" charset="-128"/>
                          <a:cs typeface="Noto Sans CJK JP Regular"/>
                        </a:rPr>
                        <a:t>競技大会が開催されること</a:t>
                      </a:r>
                      <a:r>
                        <a:rPr lang="en-US" altLang="ja-JP" sz="900" spc="25">
                          <a:solidFill>
                            <a:schemeClr val="tx1"/>
                          </a:solidFill>
                          <a:latin typeface="游ゴシック" panose="020B0400000000000000" pitchFamily="50" charset="-128"/>
                          <a:ea typeface="游ゴシック" panose="020B0400000000000000" pitchFamily="50" charset="-128"/>
                          <a:cs typeface="Noto Sans CJK JP Regular"/>
                        </a:rPr>
                        <a:t>,</a:t>
                      </a:r>
                      <a:r>
                        <a:rPr lang="ja-JP" altLang="en-US" sz="900" spc="25">
                          <a:solidFill>
                            <a:schemeClr val="tx1"/>
                          </a:solidFill>
                          <a:latin typeface="游ゴシック" panose="020B0400000000000000" pitchFamily="50" charset="-128"/>
                          <a:ea typeface="游ゴシック" panose="020B0400000000000000" pitchFamily="50" charset="-128"/>
                          <a:cs typeface="Noto Sans CJK JP Regular"/>
                        </a:rPr>
                        <a:t>今からこの大</a:t>
                      </a:r>
                      <a:endParaRPr lang="en-US" altLang="ja-JP" sz="900" spc="25">
                        <a:solidFill>
                          <a:schemeClr val="tx1"/>
                        </a:solidFill>
                        <a:latin typeface="游ゴシック" panose="020B0400000000000000" pitchFamily="50" charset="-128"/>
                        <a:ea typeface="游ゴシック" panose="020B0400000000000000" pitchFamily="50" charset="-128"/>
                        <a:cs typeface="Noto Sans CJK JP Regular"/>
                      </a:endParaRPr>
                    </a:p>
                    <a:p>
                      <a:pPr marL="133350" marR="80010" lvl="0" indent="-123825" defTabSz="914400" eaLnBrk="1" fontAlgn="auto" latinLnBrk="0" hangingPunct="1">
                        <a:lnSpc>
                          <a:spcPct val="120000"/>
                        </a:lnSpc>
                        <a:spcBef>
                          <a:spcPts val="0"/>
                        </a:spcBef>
                        <a:spcAft>
                          <a:spcPts val="0"/>
                        </a:spcAft>
                        <a:buClrTx/>
                        <a:buSzTx/>
                        <a:buFontTx/>
                        <a:buNone/>
                        <a:tabLst/>
                        <a:defRPr/>
                      </a:pPr>
                      <a:r>
                        <a:rPr lang="ja-JP" altLang="en-US" sz="900" spc="25">
                          <a:solidFill>
                            <a:schemeClr val="tx1"/>
                          </a:solidFill>
                          <a:latin typeface="游ゴシック" panose="020B0400000000000000" pitchFamily="50" charset="-128"/>
                          <a:ea typeface="游ゴシック" panose="020B0400000000000000" pitchFamily="50" charset="-128"/>
                          <a:cs typeface="Noto Sans CJK JP Regular"/>
                        </a:rPr>
                        <a:t>会について学ぶことを確認する</a:t>
                      </a:r>
                      <a:endParaRPr lang="en-US" altLang="ja-JP" sz="900" b="1" i="0" spc="-30">
                        <a:solidFill>
                          <a:schemeClr val="tx1"/>
                        </a:solidFill>
                        <a:latin typeface="Yu Gothic" panose="020B0400000000000000" pitchFamily="34" charset="-128"/>
                        <a:ea typeface="Yu Gothic" panose="020B0400000000000000" pitchFamily="34" charset="-128"/>
                        <a:cs typeface="Noto Sans CJK JP Bold"/>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73025" indent="-123825" algn="just">
                        <a:lnSpc>
                          <a:spcPct val="120000"/>
                        </a:lnSpc>
                        <a:spcBef>
                          <a:spcPts val="0"/>
                        </a:spcBef>
                        <a:buFontTx/>
                        <a:buNone/>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a:t>
                      </a:r>
                      <a:r>
                        <a:rPr lang="en-US" altLang="ja-JP" sz="900" spc="25">
                          <a:solidFill>
                            <a:schemeClr val="tx1"/>
                          </a:solidFill>
                          <a:latin typeface="游ゴシック" panose="020B0400000000000000" pitchFamily="50" charset="-128"/>
                          <a:ea typeface="游ゴシック" panose="020B0400000000000000" pitchFamily="50" charset="-128"/>
                          <a:cs typeface="Noto Sans CJK JP Regular"/>
                        </a:rPr>
                        <a:t>2026</a:t>
                      </a:r>
                      <a:r>
                        <a:rPr lang="ja-JP" altLang="en-US" sz="900" spc="25">
                          <a:solidFill>
                            <a:schemeClr val="tx1"/>
                          </a:solidFill>
                          <a:latin typeface="游ゴシック" panose="020B0400000000000000" pitchFamily="50" charset="-128"/>
                          <a:ea typeface="游ゴシック" panose="020B0400000000000000" pitchFamily="50" charset="-128"/>
                          <a:cs typeface="Noto Sans CJK JP Regular"/>
                        </a:rPr>
                        <a:t>年</a:t>
                      </a:r>
                      <a:r>
                        <a:rPr lang="en-US" altLang="ja-JP" sz="900" spc="25">
                          <a:solidFill>
                            <a:schemeClr val="tx1"/>
                          </a:solidFill>
                          <a:latin typeface="游ゴシック" panose="020B0400000000000000" pitchFamily="50" charset="-128"/>
                          <a:ea typeface="游ゴシック" panose="020B0400000000000000" pitchFamily="50" charset="-128"/>
                          <a:cs typeface="Noto Sans CJK JP Regular"/>
                        </a:rPr>
                        <a:t>10</a:t>
                      </a:r>
                      <a:r>
                        <a:rPr lang="ja-JP" altLang="en-US" sz="900" spc="25">
                          <a:solidFill>
                            <a:schemeClr val="tx1"/>
                          </a:solidFill>
                          <a:latin typeface="游ゴシック" panose="020B0400000000000000" pitchFamily="50" charset="-128"/>
                          <a:ea typeface="游ゴシック" panose="020B0400000000000000" pitchFamily="50" charset="-128"/>
                          <a:cs typeface="Noto Sans CJK JP Regular"/>
                        </a:rPr>
                        <a:t>月に愛知県・名古屋市で第</a:t>
                      </a:r>
                      <a:r>
                        <a:rPr lang="en-US" altLang="ja-JP" sz="900" spc="25">
                          <a:solidFill>
                            <a:schemeClr val="tx1"/>
                          </a:solidFill>
                          <a:latin typeface="游ゴシック" panose="020B0400000000000000" pitchFamily="50" charset="-128"/>
                          <a:ea typeface="游ゴシック" panose="020B0400000000000000" pitchFamily="50" charset="-128"/>
                          <a:cs typeface="Noto Sans CJK JP Regular"/>
                        </a:rPr>
                        <a:t>5</a:t>
                      </a:r>
                      <a:r>
                        <a:rPr lang="ja-JP" altLang="en-US" sz="900" spc="25">
                          <a:solidFill>
                            <a:schemeClr val="tx1"/>
                          </a:solidFill>
                          <a:latin typeface="游ゴシック" panose="020B0400000000000000" pitchFamily="50" charset="-128"/>
                          <a:ea typeface="游ゴシック" panose="020B0400000000000000" pitchFamily="50" charset="-128"/>
                          <a:cs typeface="Noto Sans CJK JP Regular"/>
                        </a:rPr>
                        <a:t>回アジアパラ競技大会が行われることを伝える</a:t>
                      </a:r>
                      <a:endParaRPr lang="en-US" altLang="ja-JP" sz="900" spc="25">
                        <a:solidFill>
                          <a:schemeClr val="tx1"/>
                        </a:solidFill>
                        <a:latin typeface="游ゴシック" panose="020B0400000000000000" pitchFamily="50" charset="-128"/>
                        <a:ea typeface="游ゴシック" panose="020B0400000000000000" pitchFamily="50" charset="-128"/>
                        <a:cs typeface="Noto Sans CJK JP Regular"/>
                      </a:endParaRPr>
                    </a:p>
                    <a:p>
                      <a:pPr marL="133350" marR="73025" indent="-123825" algn="just">
                        <a:lnSpc>
                          <a:spcPct val="120000"/>
                        </a:lnSpc>
                        <a:spcBef>
                          <a:spcPts val="0"/>
                        </a:spcBef>
                        <a:buFontTx/>
                        <a:buNone/>
                        <a:tabLst/>
                      </a:pPr>
                      <a:r>
                        <a:rPr lang="ja-JP" altLang="en-US" sz="900" b="0" i="0" spc="25">
                          <a:solidFill>
                            <a:schemeClr val="tx1"/>
                          </a:solidFill>
                          <a:latin typeface="游ゴシック" panose="020B0400000000000000" pitchFamily="50" charset="-128"/>
                          <a:ea typeface="游ゴシック" panose="020B0400000000000000" pitchFamily="50" charset="-128"/>
                          <a:cs typeface="Noto Sans CJK JP Regular"/>
                        </a:rPr>
                        <a:t>・本時はその大会の特徴や競技について学ぶことを伝える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98667803"/>
                  </a:ext>
                </a:extLst>
              </a:tr>
              <a:tr h="850508">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展開①</a:t>
                      </a:r>
                      <a:endParaRPr sz="900" b="1" i="0">
                        <a:solidFill>
                          <a:schemeClr val="tx1"/>
                        </a:solidFill>
                        <a:latin typeface="Yu Gothic" panose="020B0400000000000000" pitchFamily="34" charset="-128"/>
                        <a:ea typeface="Yu Gothic" panose="020B0400000000000000" pitchFamily="34" charset="-128"/>
                        <a:cs typeface="Noto Sans CJK JP Regular"/>
                      </a:endParaRPr>
                    </a:p>
                    <a:p>
                      <a:pPr marL="5080" algn="ctr">
                        <a:lnSpc>
                          <a:spcPct val="120000"/>
                        </a:lnSpc>
                        <a:spcBef>
                          <a:spcPts val="0"/>
                        </a:spcBef>
                      </a:pPr>
                      <a:r>
                        <a:rPr lang="en-US" altLang="ja-JP" sz="900" b="1" i="0">
                          <a:solidFill>
                            <a:schemeClr val="tx1"/>
                          </a:solidFill>
                          <a:latin typeface="Yu Gothic" panose="020B0400000000000000" pitchFamily="34" charset="-128"/>
                          <a:ea typeface="Yu Gothic" panose="020B0400000000000000" pitchFamily="34" charset="-128"/>
                          <a:cs typeface="IPAPGothic"/>
                        </a:rPr>
                        <a:t>10</a:t>
                      </a:r>
                      <a:r>
                        <a:rPr sz="900" b="1" i="0" spc="-50">
                          <a:solidFill>
                            <a:schemeClr val="tx1"/>
                          </a:solidFill>
                          <a:latin typeface="Yu Gothic" panose="020B0400000000000000" pitchFamily="34" charset="-128"/>
                          <a:ea typeface="Yu Gothic" panose="020B0400000000000000" pitchFamily="34" charset="-128"/>
                          <a:cs typeface="IPAPGothic"/>
                        </a:rPr>
                        <a:t>分</a:t>
                      </a:r>
                      <a:endParaRPr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indent="0">
                        <a:lnSpc>
                          <a:spcPct val="120000"/>
                        </a:lnSpc>
                        <a:spcBef>
                          <a:spcPts val="0"/>
                        </a:spcBef>
                        <a:tabLst/>
                      </a:pPr>
                      <a:r>
                        <a:rPr lang="ja-JP" altLang="en-US" sz="1000" b="1" i="0" spc="-30">
                          <a:solidFill>
                            <a:schemeClr val="tx1"/>
                          </a:solidFill>
                          <a:latin typeface="Yu Gothic" panose="020B0400000000000000" pitchFamily="34" charset="-128"/>
                          <a:ea typeface="Yu Gothic" panose="020B0400000000000000" pitchFamily="34" charset="-128"/>
                          <a:cs typeface="Noto Sans CJK JP Bold"/>
                        </a:rPr>
                        <a:t>動画を視聴</a:t>
                      </a:r>
                      <a:endParaRPr lang="en-US" altLang="ja-JP" sz="1000" b="1" i="0" spc="-30">
                        <a:solidFill>
                          <a:schemeClr val="tx1"/>
                        </a:solidFill>
                        <a:latin typeface="Yu Gothic" panose="020B0400000000000000" pitchFamily="34" charset="-128"/>
                        <a:ea typeface="Yu Gothic" panose="020B0400000000000000" pitchFamily="34" charset="-128"/>
                        <a:cs typeface="Noto Sans CJK JP Bold"/>
                      </a:endParaRPr>
                    </a:p>
                    <a:p>
                      <a:pPr marL="225425" indent="-214313">
                        <a:lnSpc>
                          <a:spcPct val="120000"/>
                        </a:lnSpc>
                        <a:spcBef>
                          <a:spcPts val="0"/>
                        </a:spcBef>
                        <a:tabLst/>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動画：小学生</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a:t>
                      </a:r>
                      <a:r>
                        <a:rPr kumimoji="1" lang="ja-JP" altLang="en-US" sz="900" b="0" i="0">
                          <a:solidFill>
                            <a:schemeClr val="tx1"/>
                          </a:solidFill>
                          <a:latin typeface="Yu Gothic" panose="020B0400000000000000" pitchFamily="34" charset="-128"/>
                          <a:ea typeface="Yu Gothic" panose="020B0400000000000000" pitchFamily="34" charset="-128"/>
                        </a:rPr>
                        <a:t>チャプター</a:t>
                      </a:r>
                      <a:r>
                        <a:rPr kumimoji="1" lang="en-US" altLang="ja-JP" sz="900" b="0" i="0">
                          <a:solidFill>
                            <a:schemeClr val="tx1"/>
                          </a:solidFill>
                          <a:latin typeface="Yu Gothic" panose="020B0400000000000000" pitchFamily="34" charset="-128"/>
                          <a:ea typeface="Yu Gothic" panose="020B0400000000000000" pitchFamily="34" charset="-128"/>
                        </a:rPr>
                        <a:t>3</a:t>
                      </a:r>
                      <a:r>
                        <a:rPr kumimoji="1" lang="ja-JP" altLang="en-US" sz="900" b="0" i="0">
                          <a:solidFill>
                            <a:schemeClr val="tx1"/>
                          </a:solidFill>
                          <a:latin typeface="Yu Gothic" panose="020B0400000000000000" pitchFamily="34" charset="-128"/>
                          <a:ea typeface="Yu Gothic" panose="020B0400000000000000" pitchFamily="34" charset="-128"/>
                        </a:rPr>
                        <a:t>～</a:t>
                      </a:r>
                      <a:r>
                        <a:rPr kumimoji="1" lang="en-US" altLang="ja-JP" sz="900" b="0" i="0">
                          <a:solidFill>
                            <a:schemeClr val="tx1"/>
                          </a:solidFill>
                          <a:latin typeface="Yu Gothic" panose="020B0400000000000000" pitchFamily="34" charset="-128"/>
                          <a:ea typeface="Yu Gothic" panose="020B0400000000000000" pitchFamily="34" charset="-128"/>
                        </a:rPr>
                        <a:t>5</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」を視</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聴</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アジアパラ競技大会について学ぶ</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詳細は別紙「動画解説書：小学生</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」参照</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indent="-123825" algn="just">
                        <a:lnSpc>
                          <a:spcPct val="120000"/>
                        </a:lnSpc>
                        <a:spcBef>
                          <a:spcPts val="0"/>
                        </a:spcBef>
                        <a:buFontTx/>
                        <a:buNone/>
                        <a:tabLst/>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・動画視聴後に</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動画の内容に関するクイズを行う旨をあらかじめ児童に伝えておく</a:t>
                      </a: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a:lnSpc>
                          <a:spcPct val="120000"/>
                        </a:lnSpc>
                      </a:pPr>
                      <a:r>
                        <a:rPr kumimoji="1" lang="ja-JP" altLang="en-US" sz="800" b="0" i="0">
                          <a:solidFill>
                            <a:schemeClr val="tx1"/>
                          </a:solidFill>
                          <a:latin typeface="Yu Gothic" panose="020B0400000000000000" pitchFamily="34" charset="-128"/>
                          <a:ea typeface="Yu Gothic" panose="020B0400000000000000" pitchFamily="34" charset="-128"/>
                        </a:rPr>
                        <a:t>■動画：</a:t>
                      </a:r>
                      <a:r>
                        <a:rPr lang="ja-JP" altLang="en-US" sz="800" b="0">
                          <a:solidFill>
                            <a:schemeClr val="tx1"/>
                          </a:solidFill>
                          <a:latin typeface="Yu Gothic" panose="020B0400000000000000" pitchFamily="34" charset="-128"/>
                          <a:ea typeface="Yu Gothic" panose="020B0400000000000000" pitchFamily="34" charset="-128"/>
                          <a:cs typeface="Noto Sans CJK JP Bold"/>
                        </a:rPr>
                        <a:t>小学生</a:t>
                      </a:r>
                      <a:r>
                        <a:rPr lang="en-US" altLang="ja-JP" sz="800" b="0">
                          <a:solidFill>
                            <a:schemeClr val="tx1"/>
                          </a:solidFill>
                          <a:latin typeface="Yu Gothic" panose="020B0400000000000000" pitchFamily="34" charset="-128"/>
                          <a:ea typeface="Yu Gothic" panose="020B0400000000000000" pitchFamily="34" charset="-128"/>
                          <a:cs typeface="Noto Sans CJK JP Bold"/>
                        </a:rPr>
                        <a:t>A</a:t>
                      </a:r>
                      <a:endParaRPr kumimoji="1" lang="en-US" altLang="ja-JP" sz="800" b="0" i="0">
                        <a:solidFill>
                          <a:schemeClr val="tx1"/>
                        </a:solidFill>
                        <a:latin typeface="Yu Gothic" panose="020B0400000000000000" pitchFamily="34" charset="-128"/>
                        <a:ea typeface="Yu Gothic" panose="020B0400000000000000" pitchFamily="34" charset="-128"/>
                      </a:endParaRPr>
                    </a:p>
                    <a:p>
                      <a:pPr algn="l">
                        <a:lnSpc>
                          <a:spcPct val="120000"/>
                        </a:lnSpc>
                      </a:pPr>
                      <a:r>
                        <a:rPr kumimoji="1" lang="ja-JP" altLang="en-US" sz="800" b="0" i="0">
                          <a:solidFill>
                            <a:schemeClr val="tx1"/>
                          </a:solidFill>
                          <a:latin typeface="Yu Gothic" panose="020B0400000000000000" pitchFamily="34" charset="-128"/>
                          <a:ea typeface="Yu Gothic" panose="020B0400000000000000" pitchFamily="34" charset="-128"/>
                        </a:rPr>
                        <a:t>チャプター</a:t>
                      </a:r>
                      <a:r>
                        <a:rPr kumimoji="1" lang="en-US" altLang="ja-JP" sz="800" b="0" i="0">
                          <a:solidFill>
                            <a:schemeClr val="tx1"/>
                          </a:solidFill>
                          <a:latin typeface="Yu Gothic" panose="020B0400000000000000" pitchFamily="34" charset="-128"/>
                          <a:ea typeface="Yu Gothic" panose="020B0400000000000000" pitchFamily="34" charset="-128"/>
                        </a:rPr>
                        <a:t>3</a:t>
                      </a:r>
                      <a:r>
                        <a:rPr kumimoji="1" lang="ja-JP" altLang="en-US" sz="800" b="0" i="0">
                          <a:solidFill>
                            <a:schemeClr val="tx1"/>
                          </a:solidFill>
                          <a:latin typeface="Yu Gothic" panose="020B0400000000000000" pitchFamily="34" charset="-128"/>
                          <a:ea typeface="Yu Gothic" panose="020B0400000000000000" pitchFamily="34" charset="-128"/>
                        </a:rPr>
                        <a:t>～</a:t>
                      </a:r>
                      <a:r>
                        <a:rPr kumimoji="1" lang="en-US" altLang="ja-JP" sz="800" b="0" i="0">
                          <a:solidFill>
                            <a:schemeClr val="tx1"/>
                          </a:solidFill>
                          <a:latin typeface="Yu Gothic" panose="020B0400000000000000" pitchFamily="34" charset="-128"/>
                          <a:ea typeface="Yu Gothic" panose="020B0400000000000000" pitchFamily="34" charset="-128"/>
                        </a:rPr>
                        <a:t>5</a:t>
                      </a:r>
                    </a:p>
                    <a:p>
                      <a:pPr algn="l">
                        <a:lnSpc>
                          <a:spcPct val="120000"/>
                        </a:lnSpc>
                      </a:pPr>
                      <a:endParaRPr kumimoji="1" lang="en-US" altLang="ja-JP" sz="800" b="0" i="0">
                        <a:solidFill>
                          <a:schemeClr val="tx1"/>
                        </a:solidFill>
                        <a:latin typeface="Yu Gothic" panose="020B0400000000000000" pitchFamily="34" charset="-128"/>
                        <a:ea typeface="Yu Gothic" panose="020B0400000000000000" pitchFamily="34" charset="-128"/>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kumimoji="1" lang="ja-JP" altLang="en-US" sz="800" b="0" i="0" kern="1200">
                          <a:solidFill>
                            <a:schemeClr val="tx1"/>
                          </a:solidFill>
                          <a:effectLst/>
                          <a:latin typeface="Yu Gothic" panose="020B0400000000000000" pitchFamily="34" charset="-128"/>
                          <a:ea typeface="Yu Gothic" panose="020B0400000000000000" pitchFamily="34" charset="-128"/>
                          <a:cs typeface="+mn-cs"/>
                        </a:rPr>
                        <a:t>・動画を再生するための</a:t>
                      </a:r>
                      <a:r>
                        <a:rPr kumimoji="1" lang="en-US" altLang="ja-JP" sz="800" b="0" i="0" kern="1200">
                          <a:solidFill>
                            <a:schemeClr val="tx1"/>
                          </a:solidFill>
                          <a:effectLst/>
                          <a:latin typeface="Yu Gothic" panose="020B0400000000000000" pitchFamily="34" charset="-128"/>
                          <a:ea typeface="Yu Gothic" panose="020B0400000000000000" pitchFamily="34" charset="-128"/>
                          <a:cs typeface="+mn-cs"/>
                        </a:rPr>
                        <a:t>PC</a:t>
                      </a:r>
                      <a:r>
                        <a:rPr kumimoji="1" lang="ja-JP" altLang="en-US" sz="800" b="0" i="0" kern="1200">
                          <a:solidFill>
                            <a:schemeClr val="tx1"/>
                          </a:solidFill>
                          <a:effectLst/>
                          <a:latin typeface="Yu Gothic" panose="020B0400000000000000" pitchFamily="34" charset="-128"/>
                          <a:ea typeface="Yu Gothic" panose="020B0400000000000000" pitchFamily="34" charset="-128"/>
                          <a:cs typeface="+mn-cs"/>
                        </a:rPr>
                        <a:t>・スクリーンなどの機器</a:t>
                      </a:r>
                      <a:endParaRPr kumimoji="1" lang="en-US" altLang="ja-JP" sz="800" b="0" i="0" kern="1200">
                        <a:solidFill>
                          <a:schemeClr val="tx1"/>
                        </a:solidFill>
                        <a:effectLst/>
                        <a:latin typeface="Yu Gothic" panose="020B0400000000000000" pitchFamily="34" charset="-128"/>
                        <a:ea typeface="Yu Gothic" panose="020B0400000000000000" pitchFamily="34" charset="-128"/>
                        <a:cs typeface="+mn-cs"/>
                      </a:endParaRPr>
                    </a:p>
                    <a:p>
                      <a:pPr algn="l">
                        <a:lnSpc>
                          <a:spcPct val="120000"/>
                        </a:lnSpc>
                      </a:pPr>
                      <a:endParaRPr sz="800" b="0" i="0">
                        <a:solidFill>
                          <a:schemeClr val="tx1"/>
                        </a:solidFill>
                        <a:latin typeface="Yu Gothic" panose="020B0400000000000000" pitchFamily="34" charset="-128"/>
                        <a:ea typeface="Yu Gothic" panose="020B0400000000000000" pitchFamily="34" charset="-128"/>
                        <a:cs typeface="IPAPGothic"/>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90600">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クイズ①</a:t>
                      </a:r>
                      <a:endParaRPr sz="900" b="1" i="0">
                        <a:solidFill>
                          <a:schemeClr val="tx1"/>
                        </a:solidFill>
                        <a:latin typeface="Yu Gothic" panose="020B0400000000000000" pitchFamily="34" charset="-128"/>
                        <a:ea typeface="Yu Gothic" panose="020B0400000000000000" pitchFamily="34" charset="-128"/>
                        <a:cs typeface="Noto Sans CJK JP Regular"/>
                      </a:endParaRPr>
                    </a:p>
                    <a:p>
                      <a:pPr marL="5080" algn="ctr">
                        <a:lnSpc>
                          <a:spcPct val="120000"/>
                        </a:lnSpc>
                        <a:spcBef>
                          <a:spcPts val="0"/>
                        </a:spcBef>
                      </a:pPr>
                      <a:r>
                        <a:rPr lang="en-US" altLang="ja-JP" sz="900" b="1" i="0" spc="-50">
                          <a:solidFill>
                            <a:schemeClr val="tx1"/>
                          </a:solidFill>
                          <a:latin typeface="Yu Gothic" panose="020B0400000000000000" pitchFamily="34" charset="-128"/>
                          <a:ea typeface="Yu Gothic" panose="020B0400000000000000" pitchFamily="34" charset="-128"/>
                          <a:cs typeface="IPAPGothic"/>
                        </a:rPr>
                        <a:t>10</a:t>
                      </a:r>
                      <a:r>
                        <a:rPr sz="900" b="1" i="0" spc="-50">
                          <a:solidFill>
                            <a:schemeClr val="tx1"/>
                          </a:solidFill>
                          <a:latin typeface="Yu Gothic" panose="020B0400000000000000" pitchFamily="34" charset="-128"/>
                          <a:ea typeface="Yu Gothic" panose="020B0400000000000000" pitchFamily="34" charset="-128"/>
                          <a:cs typeface="IPAPGothic"/>
                        </a:rPr>
                        <a:t>分</a:t>
                      </a:r>
                      <a:endParaRPr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indent="0">
                        <a:lnSpc>
                          <a:spcPct val="120000"/>
                        </a:lnSpc>
                        <a:spcBef>
                          <a:spcPts val="0"/>
                        </a:spcBef>
                        <a:tabLst/>
                      </a:pPr>
                      <a:r>
                        <a:rPr lang="ja-JP" altLang="en-US" sz="1000" b="1" i="0" spc="-45">
                          <a:solidFill>
                            <a:schemeClr val="tx1"/>
                          </a:solidFill>
                          <a:latin typeface="Yu Gothic" panose="020B0400000000000000" pitchFamily="34" charset="-128"/>
                          <a:ea typeface="Yu Gothic" panose="020B0400000000000000" pitchFamily="34" charset="-128"/>
                          <a:cs typeface="Noto Sans CJK JP Bold"/>
                        </a:rPr>
                        <a:t>アジアパラ競技大会に関する</a:t>
                      </a:r>
                      <a:r>
                        <a:rPr sz="1000" b="1" i="0" spc="-45" err="1">
                          <a:solidFill>
                            <a:schemeClr val="tx1"/>
                          </a:solidFill>
                          <a:latin typeface="Yu Gothic" panose="020B0400000000000000" pitchFamily="34" charset="-128"/>
                          <a:ea typeface="Yu Gothic" panose="020B0400000000000000" pitchFamily="34" charset="-128"/>
                          <a:cs typeface="Noto Sans CJK JP Bold"/>
                        </a:rPr>
                        <a:t>クイズに挑戦</a:t>
                      </a:r>
                      <a:endParaRPr sz="1000" b="1" i="0">
                        <a:solidFill>
                          <a:schemeClr val="tx1"/>
                        </a:solidFill>
                        <a:latin typeface="Yu Gothic" panose="020B0400000000000000" pitchFamily="34" charset="-128"/>
                        <a:ea typeface="Yu Gothic" panose="020B0400000000000000" pitchFamily="34" charset="-128"/>
                        <a:cs typeface="Noto Sans CJK JP Regular"/>
                      </a:endParaRPr>
                    </a:p>
                    <a:p>
                      <a:pPr marL="133350" marR="80010" indent="-123825">
                        <a:lnSpc>
                          <a:spcPct val="120000"/>
                        </a:lnSpc>
                        <a:spcBef>
                          <a:spcPts val="0"/>
                        </a:spcBef>
                        <a:tabLst/>
                      </a:pPr>
                      <a:r>
                        <a:rPr sz="900" b="0" i="0" spc="15">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15">
                          <a:solidFill>
                            <a:schemeClr val="tx1"/>
                          </a:solidFill>
                          <a:latin typeface="Yu Gothic" panose="020B0400000000000000" pitchFamily="34" charset="-128"/>
                          <a:ea typeface="Yu Gothic" panose="020B0400000000000000" pitchFamily="34" charset="-128"/>
                          <a:cs typeface="Noto Sans CJK JP Regular"/>
                        </a:rPr>
                        <a:t>三択クイズに答える</a:t>
                      </a:r>
                      <a:endParaRPr lang="en-US" altLang="ja-JP" sz="900" b="0" i="0" spc="15">
                        <a:solidFill>
                          <a:schemeClr val="tx1"/>
                        </a:solidFill>
                        <a:latin typeface="Yu Gothic" panose="020B0400000000000000" pitchFamily="34" charset="-128"/>
                        <a:ea typeface="Yu Gothic" panose="020B0400000000000000" pitchFamily="34" charset="-128"/>
                        <a:cs typeface="Noto Sans CJK JP Regular"/>
                      </a:endParaRPr>
                    </a:p>
                    <a:p>
                      <a:pPr marL="133350" marR="80010" indent="-123825">
                        <a:lnSpc>
                          <a:spcPct val="120000"/>
                        </a:lnSpc>
                        <a:spcBef>
                          <a:spcPts val="0"/>
                        </a:spcBef>
                        <a:tabLst/>
                      </a:pPr>
                      <a:endParaRPr lang="en-US" altLang="ja-JP" sz="900" b="0" i="0" spc="15">
                        <a:solidFill>
                          <a:schemeClr val="tx1"/>
                        </a:solidFill>
                        <a:latin typeface="Yu Gothic" panose="020B0400000000000000" pitchFamily="34" charset="-128"/>
                        <a:ea typeface="Yu Gothic" panose="020B0400000000000000" pitchFamily="34" charset="-128"/>
                        <a:cs typeface="Noto Sans CJK JP Regular"/>
                      </a:endParaRPr>
                    </a:p>
                    <a:p>
                      <a:pPr marL="133350" marR="80010" lvl="0" indent="-123825" defTabSz="914400" eaLnBrk="1" fontAlgn="auto" latinLnBrk="0" hangingPunct="1">
                        <a:lnSpc>
                          <a:spcPct val="120000"/>
                        </a:lnSpc>
                        <a:spcBef>
                          <a:spcPts val="0"/>
                        </a:spcBef>
                        <a:spcAft>
                          <a:spcPts val="0"/>
                        </a:spcAft>
                        <a:buClrTx/>
                        <a:buSzTx/>
                        <a:buFontTx/>
                        <a:buNone/>
                        <a:tabLst/>
                        <a:defRPr/>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○クイズの答え合わせをする</a:t>
                      </a: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133350" marR="80010" indent="-123825">
                        <a:lnSpc>
                          <a:spcPct val="120000"/>
                        </a:lnSpc>
                        <a:spcBef>
                          <a:spcPts val="0"/>
                        </a:spcBef>
                        <a:tabLst/>
                      </a:pP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73025" lvl="0" indent="-123825" algn="just" defTabSz="914400" eaLnBrk="1" fontAlgn="auto" latinLnBrk="0" hangingPunct="1">
                        <a:lnSpc>
                          <a:spcPct val="120000"/>
                        </a:lnSpc>
                        <a:spcBef>
                          <a:spcPts val="0"/>
                        </a:spcBef>
                        <a:spcAft>
                          <a:spcPts val="0"/>
                        </a:spcAft>
                        <a:buClrTx/>
                        <a:buSzTx/>
                        <a:buFontTx/>
                        <a:buNone/>
                        <a:tabLst/>
                        <a:defRPr/>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・クイズ解答は本紙下部参照</a:t>
                      </a: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■ワークシート</a:t>
                      </a:r>
                      <a:r>
                        <a:rPr lang="en-US" altLang="ja-JP" sz="800" b="0">
                          <a:solidFill>
                            <a:schemeClr val="tx1"/>
                          </a:solidFill>
                          <a:latin typeface="Yu Gothic" panose="020B0400000000000000" pitchFamily="34" charset="-128"/>
                          <a:ea typeface="Yu Gothic" panose="020B0400000000000000" pitchFamily="34" charset="-128"/>
                          <a:cs typeface="Noto Sans CJK JP Bold"/>
                        </a:rPr>
                        <a:t>2</a:t>
                      </a:r>
                      <a:r>
                        <a:rPr lang="ja-JP" altLang="en-US" sz="800" b="0">
                          <a:solidFill>
                            <a:schemeClr val="tx1"/>
                          </a:solidFill>
                          <a:latin typeface="Yu Gothic" panose="020B0400000000000000" pitchFamily="34" charset="-128"/>
                          <a:ea typeface="Yu Gothic" panose="020B0400000000000000" pitchFamily="34" charset="-128"/>
                          <a:cs typeface="Noto Sans CJK JP Bold"/>
                        </a:rPr>
                        <a:t>：小学生</a:t>
                      </a:r>
                      <a:r>
                        <a:rPr lang="en-US" altLang="ja-JP" sz="800" b="0">
                          <a:solidFill>
                            <a:schemeClr val="tx1"/>
                          </a:solidFill>
                          <a:latin typeface="Yu Gothic" panose="020B0400000000000000" pitchFamily="34" charset="-128"/>
                          <a:ea typeface="Yu Gothic" panose="020B0400000000000000" pitchFamily="34" charset="-128"/>
                          <a:cs typeface="Noto Sans CJK JP Bold"/>
                        </a:rPr>
                        <a:t>A</a:t>
                      </a:r>
                      <a:r>
                        <a:rPr kumimoji="0" lang="en-US" altLang="ja-JP" sz="800" b="0" i="0">
                          <a:solidFill>
                            <a:schemeClr val="tx1"/>
                          </a:solidFill>
                          <a:latin typeface="Yu Gothic" panose="020B0400000000000000" pitchFamily="34" charset="-128"/>
                          <a:ea typeface="Yu Gothic" panose="020B0400000000000000" pitchFamily="34" charset="-128"/>
                          <a:cs typeface="Noto Sans CJK JP Bold"/>
                        </a:rPr>
                        <a:t>(</a:t>
                      </a:r>
                      <a:r>
                        <a:rPr kumimoji="0" lang="ja-JP" altLang="en-US" sz="800" b="0" i="0">
                          <a:solidFill>
                            <a:schemeClr val="tx1"/>
                          </a:solidFill>
                          <a:latin typeface="Yu Gothic" panose="020B0400000000000000" pitchFamily="34" charset="-128"/>
                          <a:ea typeface="Yu Gothic" panose="020B0400000000000000" pitchFamily="34" charset="-128"/>
                          <a:cs typeface="Noto Sans CJK JP Bold"/>
                        </a:rPr>
                        <a:t>クイズ欄</a:t>
                      </a:r>
                      <a:r>
                        <a:rPr kumimoji="0" lang="en-US" altLang="ja-JP" sz="800" b="0" i="0">
                          <a:solidFill>
                            <a:schemeClr val="tx1"/>
                          </a:solidFill>
                          <a:latin typeface="Yu Gothic" panose="020B0400000000000000" pitchFamily="34" charset="-128"/>
                          <a:ea typeface="Yu Gothic" panose="020B0400000000000000" pitchFamily="34" charset="-128"/>
                          <a:cs typeface="Noto Sans CJK JP Bold"/>
                        </a:rPr>
                        <a:t>)</a:t>
                      </a:r>
                      <a:endParaRPr kumimoji="1" lang="en-US" altLang="ja-JP" sz="800" b="0" i="0">
                        <a:solidFill>
                          <a:schemeClr val="tx1"/>
                        </a:solidFill>
                        <a:latin typeface="Yu Gothic" panose="020B0400000000000000" pitchFamily="34" charset="-128"/>
                        <a:ea typeface="Yu Gothic" panose="020B0400000000000000" pitchFamily="34" charset="-128"/>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87799609"/>
                  </a:ext>
                </a:extLst>
              </a:tr>
              <a:tr h="1482987">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展開②</a:t>
                      </a:r>
                      <a:endParaRPr sz="900" b="1" i="0">
                        <a:solidFill>
                          <a:schemeClr val="tx1"/>
                        </a:solidFill>
                        <a:latin typeface="Yu Gothic" panose="020B0400000000000000" pitchFamily="34" charset="-128"/>
                        <a:ea typeface="Yu Gothic" panose="020B0400000000000000" pitchFamily="34" charset="-128"/>
                        <a:cs typeface="Noto Sans CJK JP Regular"/>
                      </a:endParaRPr>
                    </a:p>
                    <a:p>
                      <a:pPr marL="5080" algn="ctr">
                        <a:lnSpc>
                          <a:spcPct val="120000"/>
                        </a:lnSpc>
                        <a:spcBef>
                          <a:spcPts val="0"/>
                        </a:spcBef>
                      </a:pPr>
                      <a:r>
                        <a:rPr lang="en-US" sz="900" b="1" i="0" spc="-50">
                          <a:solidFill>
                            <a:schemeClr val="tx1"/>
                          </a:solidFill>
                          <a:latin typeface="Yu Gothic" panose="020B0400000000000000" pitchFamily="34" charset="-128"/>
                          <a:ea typeface="Yu Gothic" panose="020B0400000000000000" pitchFamily="34" charset="-128"/>
                          <a:cs typeface="IPAPGothic"/>
                        </a:rPr>
                        <a:t>15</a:t>
                      </a:r>
                      <a:r>
                        <a:rPr sz="900" b="1" i="0" spc="-50">
                          <a:solidFill>
                            <a:schemeClr val="tx1"/>
                          </a:solidFill>
                          <a:latin typeface="Yu Gothic" panose="020B0400000000000000" pitchFamily="34" charset="-128"/>
                          <a:ea typeface="Yu Gothic" panose="020B0400000000000000" pitchFamily="34" charset="-128"/>
                          <a:cs typeface="IPAPGothic"/>
                        </a:rPr>
                        <a:t>分</a:t>
                      </a:r>
                      <a:endParaRPr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indent="0">
                        <a:lnSpc>
                          <a:spcPct val="120000"/>
                        </a:lnSpc>
                        <a:spcBef>
                          <a:spcPts val="0"/>
                        </a:spcBef>
                        <a:tabLst/>
                      </a:pPr>
                      <a:r>
                        <a:rPr lang="ja-JP" altLang="en-US" sz="1000" b="1" i="0" spc="-30">
                          <a:solidFill>
                            <a:schemeClr val="tx1"/>
                          </a:solidFill>
                          <a:latin typeface="Yu Gothic" panose="020B0400000000000000" pitchFamily="34" charset="-128"/>
                          <a:ea typeface="Yu Gothic" panose="020B0400000000000000" pitchFamily="34" charset="-128"/>
                          <a:cs typeface="Noto Sans CJK JP Bold"/>
                        </a:rPr>
                        <a:t>アジアパラ競技大会でどんな競技が行われるか調べる</a:t>
                      </a:r>
                      <a:endParaRPr lang="en-US" altLang="ja-JP" sz="1000" b="1" i="0" spc="-30">
                        <a:solidFill>
                          <a:schemeClr val="tx1"/>
                        </a:solidFill>
                        <a:latin typeface="Yu Gothic" panose="020B0400000000000000" pitchFamily="34" charset="-128"/>
                        <a:ea typeface="Yu Gothic" panose="020B0400000000000000" pitchFamily="34" charset="-128"/>
                        <a:cs typeface="Noto Sans CJK JP Bold"/>
                      </a:endParaRPr>
                    </a:p>
                    <a:p>
                      <a:pPr marL="225425" marR="0" lvl="0" indent="-214313" algn="just" defTabSz="914400" eaLnBrk="1" fontAlgn="auto" latinLnBrk="0" hangingPunct="1">
                        <a:lnSpc>
                          <a:spcPct val="120000"/>
                        </a:lnSpc>
                        <a:spcBef>
                          <a:spcPts val="0"/>
                        </a:spcBef>
                        <a:spcAft>
                          <a:spcPts val="0"/>
                        </a:spcAft>
                        <a:buClrTx/>
                        <a:buSzTx/>
                        <a:buFontTx/>
                        <a:buNone/>
                        <a:tabLst/>
                        <a:defRPr/>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Times New Roman"/>
                        </a:rPr>
                        <a:t>インターネットでアジアパラ競技大会で</a:t>
                      </a:r>
                      <a:endParaRPr lang="en-US" altLang="ja-JP" sz="900" b="0" i="0">
                        <a:solidFill>
                          <a:schemeClr val="tx1"/>
                        </a:solidFill>
                        <a:latin typeface="Yu Gothic" panose="020B0400000000000000" pitchFamily="34" charset="-128"/>
                        <a:ea typeface="Yu Gothic" panose="020B0400000000000000" pitchFamily="34" charset="-128"/>
                        <a:cs typeface="Times New Roman"/>
                      </a:endParaRPr>
                    </a:p>
                    <a:p>
                      <a:pPr marL="225425" marR="0" lvl="0" indent="-214313" algn="just" defTabSz="91440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Times New Roman"/>
                        </a:rPr>
                        <a:t>どんな競技が開催されるのかを調べる</a:t>
                      </a:r>
                      <a:endParaRPr lang="en-US" altLang="ja-JP" sz="900" b="0" i="0">
                        <a:solidFill>
                          <a:schemeClr val="tx1"/>
                        </a:solidFill>
                        <a:latin typeface="Yu Gothic" panose="020B0400000000000000" pitchFamily="34" charset="-128"/>
                        <a:ea typeface="Yu Gothic" panose="020B0400000000000000" pitchFamily="34" charset="-128"/>
                        <a:cs typeface="Times New Roman"/>
                      </a:endParaRPr>
                    </a:p>
                    <a:p>
                      <a:pPr marL="225425" marR="0" lvl="0" indent="-214313" algn="l" defTabSz="914400" eaLnBrk="1" fontAlgn="auto" latinLnBrk="0" hangingPunct="1">
                        <a:lnSpc>
                          <a:spcPct val="120000"/>
                        </a:lnSpc>
                        <a:spcBef>
                          <a:spcPts val="0"/>
                        </a:spcBef>
                        <a:spcAft>
                          <a:spcPts val="0"/>
                        </a:spcAft>
                        <a:buClrTx/>
                        <a:buSzTx/>
                        <a:buFontTx/>
                        <a:buNone/>
                        <a:tabLst/>
                        <a:defRPr/>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〇聞いたことがなかった競技について発表</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する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eaLnBrk="1" fontAlgn="auto" latinLnBrk="0" hangingPunct="1">
                        <a:lnSpc>
                          <a:spcPct val="120000"/>
                        </a:lnSpc>
                        <a:spcBef>
                          <a:spcPts val="0"/>
                        </a:spcBef>
                        <a:spcAft>
                          <a:spcPts val="0"/>
                        </a:spcAft>
                        <a:buClrTx/>
                        <a:buSzTx/>
                        <a:buFontTx/>
                        <a:buNone/>
                        <a:tabLst/>
                        <a:defRPr/>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〇教師が選んだ競技についての説明を聞く</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indent="-123825" algn="just">
                        <a:lnSpc>
                          <a:spcPct val="120000"/>
                        </a:lnSpc>
                        <a:spcBef>
                          <a:spcPts val="0"/>
                        </a:spcBef>
                        <a:buFontTx/>
                        <a:buNone/>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・ワークシート右上の二次元コードを活用し</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競技一覧を見るように指示する</a:t>
                      </a: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・「聞いたことがなかった競技名」を発表してもらう</a:t>
                      </a: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p>
                      <a:pPr marL="133350" marR="69850" lvl="0" indent="-123825" algn="just" defTabSz="914400" eaLnBrk="1" fontAlgn="auto" latinLnBrk="0" hangingPunct="1">
                        <a:lnSpc>
                          <a:spcPct val="120000"/>
                        </a:lnSpc>
                        <a:spcBef>
                          <a:spcPts val="0"/>
                        </a:spcBef>
                        <a:spcAft>
                          <a:spcPts val="0"/>
                        </a:spcAft>
                        <a:buClrTx/>
                        <a:buSzTx/>
                        <a:buFontTx/>
                        <a:buNone/>
                        <a:tabLst/>
                        <a:defRPr/>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→教師が代表して検索をし</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その競技の特徴を伝える</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授業前に</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見学が決まっている競技や</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児童が興味を持ちそうな競技について調べておくとよい</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i="0">
                          <a:solidFill>
                            <a:schemeClr val="tx1"/>
                          </a:solidFill>
                          <a:latin typeface="Yu Gothic" panose="020B0400000000000000" pitchFamily="34" charset="-128"/>
                          <a:ea typeface="Yu Gothic" panose="020B0400000000000000" pitchFamily="34" charset="-128"/>
                        </a:rPr>
                        <a:t>・児童用端末</a:t>
                      </a:r>
                      <a:endParaRPr lang="en-US" altLang="ja-JP" sz="800" b="0" i="0">
                        <a:solidFill>
                          <a:schemeClr val="tx1"/>
                        </a:solidFill>
                        <a:latin typeface="Yu Gothic" panose="020B0400000000000000" pitchFamily="34" charset="-128"/>
                        <a:ea typeface="Yu Gothic" panose="020B0400000000000000" pitchFamily="34" charset="-128"/>
                      </a:endParaRPr>
                    </a:p>
                    <a:p>
                      <a:pPr marL="0" marR="0" lvl="0" indent="0" algn="just" defTabSz="914400" rtl="0" eaLnBrk="1" fontAlgn="auto" latinLnBrk="0" hangingPunct="1">
                        <a:lnSpc>
                          <a:spcPct val="120000"/>
                        </a:lnSpc>
                        <a:spcBef>
                          <a:spcPts val="0"/>
                        </a:spcBef>
                        <a:spcAft>
                          <a:spcPts val="0"/>
                        </a:spcAft>
                        <a:buClrTx/>
                        <a:buSzTx/>
                        <a:buFontTx/>
                        <a:buNone/>
                        <a:tabLst/>
                        <a:defRPr/>
                      </a:pPr>
                      <a:endParaRPr lang="en-US" altLang="ja-JP" sz="800" b="0" i="0">
                        <a:solidFill>
                          <a:schemeClr val="tx1"/>
                        </a:solidFill>
                        <a:latin typeface="Yu Gothic" panose="020B0400000000000000" pitchFamily="34" charset="-128"/>
                        <a:ea typeface="Yu Gothic" panose="020B0400000000000000" pitchFamily="34" charset="-128"/>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i="0">
                          <a:solidFill>
                            <a:schemeClr val="tx1"/>
                          </a:solidFill>
                          <a:latin typeface="Yu Gothic" panose="020B0400000000000000" pitchFamily="34" charset="-128"/>
                          <a:ea typeface="Yu Gothic" panose="020B0400000000000000" pitchFamily="34" charset="-128"/>
                        </a:rPr>
                        <a:t>・教師用</a:t>
                      </a:r>
                      <a:r>
                        <a:rPr lang="en-US" altLang="ja-JP" sz="800" b="0" i="0">
                          <a:solidFill>
                            <a:schemeClr val="tx1"/>
                          </a:solidFill>
                          <a:latin typeface="Yu Gothic" panose="020B0400000000000000" pitchFamily="34" charset="-128"/>
                          <a:ea typeface="Yu Gothic" panose="020B0400000000000000" pitchFamily="34" charset="-128"/>
                        </a:rPr>
                        <a:t>PC/</a:t>
                      </a:r>
                      <a:r>
                        <a:rPr lang="ja-JP" altLang="en-US" sz="800" b="0" i="0">
                          <a:solidFill>
                            <a:schemeClr val="tx1"/>
                          </a:solidFill>
                          <a:latin typeface="Yu Gothic" panose="020B0400000000000000" pitchFamily="34" charset="-128"/>
                          <a:ea typeface="Yu Gothic" panose="020B0400000000000000" pitchFamily="34" charset="-128"/>
                        </a:rPr>
                        <a:t>端末</a:t>
                      </a:r>
                      <a:endParaRPr lang="en-US" altLang="ja-JP" sz="800" b="0" i="0">
                        <a:solidFill>
                          <a:schemeClr val="tx1"/>
                        </a:solidFill>
                        <a:latin typeface="Yu Gothic" panose="020B0400000000000000" pitchFamily="34" charset="-128"/>
                        <a:ea typeface="Yu Gothic" panose="020B0400000000000000" pitchFamily="34" charset="-128"/>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07265984"/>
                  </a:ext>
                </a:extLst>
              </a:tr>
              <a:tr h="870123">
                <a:tc>
                  <a:txBody>
                    <a:bodyPr/>
                    <a:lstStyle/>
                    <a:p>
                      <a:pPr marL="74930" marR="60325" indent="-1270" algn="ctr">
                        <a:lnSpc>
                          <a:spcPct val="120000"/>
                        </a:lnSpc>
                        <a:spcBef>
                          <a:spcPts val="0"/>
                        </a:spcBef>
                      </a:pPr>
                      <a:r>
                        <a:rPr lang="ja-JP" altLang="en-US" sz="900" b="1" i="0">
                          <a:solidFill>
                            <a:schemeClr val="tx1"/>
                          </a:solidFill>
                          <a:latin typeface="Yu Gothic" panose="020B0400000000000000" pitchFamily="34" charset="-128"/>
                          <a:ea typeface="Yu Gothic" panose="020B0400000000000000" pitchFamily="34" charset="-128"/>
                        </a:rPr>
                        <a:t>ふりかえり</a:t>
                      </a:r>
                      <a:endParaRPr lang="en-US" altLang="ja-JP" sz="900" b="1" i="0">
                        <a:solidFill>
                          <a:schemeClr val="tx1"/>
                        </a:solidFill>
                        <a:latin typeface="Yu Gothic" panose="020B0400000000000000" pitchFamily="34" charset="-128"/>
                        <a:ea typeface="Yu Gothic" panose="020B0400000000000000" pitchFamily="34" charset="-128"/>
                      </a:endParaRPr>
                    </a:p>
                    <a:p>
                      <a:pPr marL="74930" marR="60325" indent="-1270" algn="ctr">
                        <a:lnSpc>
                          <a:spcPct val="120000"/>
                        </a:lnSpc>
                        <a:spcBef>
                          <a:spcPts val="0"/>
                        </a:spcBef>
                      </a:pPr>
                      <a:r>
                        <a:rPr lang="ja-JP" altLang="en-US" sz="900" b="1" i="0">
                          <a:solidFill>
                            <a:schemeClr val="tx1"/>
                          </a:solidFill>
                          <a:latin typeface="Yu Gothic" panose="020B0400000000000000" pitchFamily="34" charset="-128"/>
                          <a:ea typeface="Yu Gothic" panose="020B0400000000000000" pitchFamily="34" charset="-128"/>
                        </a:rPr>
                        <a:t> </a:t>
                      </a:r>
                      <a:r>
                        <a:rPr lang="en-US" altLang="ja-JP" sz="900" b="1" i="0" spc="5">
                          <a:solidFill>
                            <a:schemeClr val="tx1"/>
                          </a:solidFill>
                          <a:latin typeface="Yu Gothic" panose="020B0400000000000000" pitchFamily="34" charset="-128"/>
                          <a:ea typeface="Yu Gothic" panose="020B0400000000000000" pitchFamily="34" charset="-128"/>
                        </a:rPr>
                        <a:t>5</a:t>
                      </a:r>
                      <a:r>
                        <a:rPr lang="ja-JP" altLang="en-US" sz="900" b="1" i="0" spc="-15">
                          <a:solidFill>
                            <a:schemeClr val="tx1"/>
                          </a:solidFill>
                          <a:latin typeface="Yu Gothic" panose="020B0400000000000000" pitchFamily="34" charset="-128"/>
                          <a:ea typeface="Yu Gothic" panose="020B0400000000000000" pitchFamily="34" charset="-128"/>
                        </a:rPr>
                        <a:t>分</a:t>
                      </a:r>
                      <a:endParaRPr lang="ja-JP" altLang="en-US" sz="900" b="1" i="0">
                        <a:solidFill>
                          <a:schemeClr val="tx1"/>
                        </a:solidFill>
                        <a:latin typeface="Yu Gothic" panose="020B0400000000000000" pitchFamily="34" charset="-128"/>
                        <a:ea typeface="Yu Gothic" panose="020B0400000000000000" pitchFamily="34"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indent="0">
                        <a:lnSpc>
                          <a:spcPct val="120000"/>
                        </a:lnSpc>
                        <a:spcBef>
                          <a:spcPts val="0"/>
                        </a:spcBef>
                        <a:tabLst/>
                      </a:pPr>
                      <a:r>
                        <a:rPr lang="ja-JP" altLang="en-US" sz="1000" b="1" i="0" spc="-55">
                          <a:solidFill>
                            <a:schemeClr val="tx1"/>
                          </a:solidFill>
                          <a:latin typeface="Yu Gothic" panose="020B0400000000000000" pitchFamily="34" charset="-128"/>
                          <a:ea typeface="Yu Gothic" panose="020B0400000000000000" pitchFamily="34" charset="-128"/>
                          <a:cs typeface="Noto Sans CJK JP Bold"/>
                        </a:rPr>
                        <a:t>わかったこと・思ったことをふりかえる</a:t>
                      </a:r>
                      <a:endParaRPr lang="en-US" altLang="ja-JP" sz="1000" b="1" i="0" spc="-55">
                        <a:solidFill>
                          <a:schemeClr val="tx1"/>
                        </a:solidFill>
                        <a:latin typeface="Yu Gothic" panose="020B0400000000000000" pitchFamily="34" charset="-128"/>
                        <a:ea typeface="Yu Gothic" panose="020B0400000000000000" pitchFamily="34" charset="-128"/>
                        <a:cs typeface="Noto Sans CJK JP Bold"/>
                      </a:endParaRPr>
                    </a:p>
                    <a:p>
                      <a:pPr marL="9525" indent="0">
                        <a:lnSpc>
                          <a:spcPct val="120000"/>
                        </a:lnSpc>
                        <a:spcBef>
                          <a:spcPts val="0"/>
                        </a:spcBef>
                        <a:tabLst/>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○今日の授業でわかったことや思ったことを発表</a:t>
                      </a:r>
                      <a:endParaRPr lang="ja-JP" altLang="en-US" sz="900" b="0" i="0">
                        <a:solidFill>
                          <a:schemeClr val="tx1"/>
                        </a:solidFill>
                        <a:latin typeface="Yu Gothic" panose="020B0400000000000000" pitchFamily="34" charset="-128"/>
                        <a:ea typeface="Yu Gothic" panose="020B0400000000000000" pitchFamily="34" charset="-128"/>
                        <a:cs typeface="Times New Roman"/>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lvl="0" indent="-123825" algn="l" defTabSz="914400" eaLnBrk="1" fontAlgn="auto" latinLnBrk="0" hangingPunct="1">
                        <a:lnSpc>
                          <a:spcPct val="120000"/>
                        </a:lnSpc>
                        <a:spcBef>
                          <a:spcPts val="0"/>
                        </a:spcBef>
                        <a:spcAft>
                          <a:spcPts val="0"/>
                        </a:spcAft>
                        <a:buClrTx/>
                        <a:buSzTx/>
                        <a:buFontTx/>
                        <a:buNone/>
                        <a:tabLst/>
                        <a:defRPr/>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・アジア競技大会で楽しみなことや見てみたい競技について</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ペアや班の友達に伝える。</a:t>
                      </a:r>
                      <a:endParaRPr lang="ja-JP" altLang="en-US"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lang="en-US" altLang="ja-JP" sz="800" b="0" dirty="0">
                        <a:solidFill>
                          <a:schemeClr val="tx1"/>
                        </a:solidFill>
                        <a:latin typeface="Yu Gothic" panose="020B0400000000000000" pitchFamily="34" charset="-128"/>
                        <a:ea typeface="Yu Gothic" panose="020B0400000000000000" pitchFamily="34" charset="-128"/>
                        <a:cs typeface="Noto Sans CJK JP Bold"/>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2"/>
                  </a:ext>
                </a:extLst>
              </a:tr>
            </a:tbl>
          </a:graphicData>
        </a:graphic>
      </p:graphicFrame>
      <p:sp>
        <p:nvSpPr>
          <p:cNvPr id="34" name="object 19">
            <a:extLst>
              <a:ext uri="{FF2B5EF4-FFF2-40B4-BE49-F238E27FC236}">
                <a16:creationId xmlns:a16="http://schemas.microsoft.com/office/drawing/2014/main" id="{506C2AD4-A86A-5B62-065A-4DF43FDEBCD7}"/>
              </a:ext>
            </a:extLst>
          </p:cNvPr>
          <p:cNvSpPr txBox="1"/>
          <p:nvPr/>
        </p:nvSpPr>
        <p:spPr>
          <a:xfrm>
            <a:off x="8199170" y="604735"/>
            <a:ext cx="2319493" cy="197490"/>
          </a:xfrm>
          <a:prstGeom prst="rect">
            <a:avLst/>
          </a:prstGeom>
        </p:spPr>
        <p:txBody>
          <a:bodyPr vert="horz" wrap="square" lIns="0" tIns="12700" rIns="0" bIns="0" rtlCol="0">
            <a:spAutoFit/>
          </a:bodyPr>
          <a:lstStyle/>
          <a:p>
            <a:pPr marL="12700">
              <a:spcBef>
                <a:spcPts val="100"/>
              </a:spcBef>
            </a:pPr>
            <a:r>
              <a:rPr lang="ja-JP" altLang="en-US" sz="1200" b="1">
                <a:solidFill>
                  <a:schemeClr val="tx1"/>
                </a:solidFill>
                <a:latin typeface="Yu Gothic" panose="020B0400000000000000" pitchFamily="34" charset="-128"/>
                <a:ea typeface="Yu Gothic" panose="020B0400000000000000" pitchFamily="34" charset="-128"/>
                <a:cs typeface="Noto Sans CJK JP Bold"/>
              </a:rPr>
              <a:t>学習の展開</a:t>
            </a:r>
            <a:r>
              <a:rPr lang="en-US" altLang="ja-JP" sz="1200">
                <a:solidFill>
                  <a:schemeClr val="tx1"/>
                </a:solidFill>
                <a:latin typeface="Yu Gothic" panose="020B0400000000000000" pitchFamily="34" charset="-128"/>
                <a:ea typeface="Yu Gothic" panose="020B0400000000000000" pitchFamily="34" charset="-128"/>
                <a:cs typeface="IPAPGothic"/>
              </a:rPr>
              <a:t>(45</a:t>
            </a:r>
            <a:r>
              <a:rPr lang="ja-JP" altLang="en-US" sz="1200">
                <a:solidFill>
                  <a:schemeClr val="tx1"/>
                </a:solidFill>
                <a:latin typeface="Yu Gothic" panose="020B0400000000000000" pitchFamily="34" charset="-128"/>
                <a:ea typeface="Yu Gothic" panose="020B0400000000000000" pitchFamily="34" charset="-128"/>
                <a:cs typeface="IPAPGothic"/>
              </a:rPr>
              <a:t>分</a:t>
            </a:r>
            <a:r>
              <a:rPr lang="en-US" altLang="ja-JP" sz="1200">
                <a:solidFill>
                  <a:schemeClr val="tx1"/>
                </a:solidFill>
                <a:latin typeface="Yu Gothic" panose="020B0400000000000000" pitchFamily="34" charset="-128"/>
                <a:ea typeface="Yu Gothic" panose="020B0400000000000000" pitchFamily="34" charset="-128"/>
                <a:cs typeface="IPAPGothic"/>
              </a:rPr>
              <a:t>)</a:t>
            </a:r>
          </a:p>
        </p:txBody>
      </p:sp>
      <p:pic>
        <p:nvPicPr>
          <p:cNvPr id="42" name="グラフィックス 41">
            <a:extLst>
              <a:ext uri="{FF2B5EF4-FFF2-40B4-BE49-F238E27FC236}">
                <a16:creationId xmlns:a16="http://schemas.microsoft.com/office/drawing/2014/main" id="{0798AE82-CBA4-8590-BA82-74FB56749D7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990425" y="620731"/>
            <a:ext cx="159684" cy="159684"/>
          </a:xfrm>
          <a:prstGeom prst="rect">
            <a:avLst/>
          </a:prstGeom>
        </p:spPr>
      </p:pic>
      <p:sp>
        <p:nvSpPr>
          <p:cNvPr id="6" name="テキスト ボックス 5">
            <a:extLst>
              <a:ext uri="{FF2B5EF4-FFF2-40B4-BE49-F238E27FC236}">
                <a16:creationId xmlns:a16="http://schemas.microsoft.com/office/drawing/2014/main" id="{6A7D7C02-61AB-FA44-08A7-8541D69B5ABF}"/>
              </a:ext>
            </a:extLst>
          </p:cNvPr>
          <p:cNvSpPr txBox="1"/>
          <p:nvPr/>
        </p:nvSpPr>
        <p:spPr>
          <a:xfrm>
            <a:off x="8878933" y="8818831"/>
            <a:ext cx="5569841" cy="1007968"/>
          </a:xfrm>
          <a:prstGeom prst="rect">
            <a:avLst/>
          </a:prstGeom>
          <a:noFill/>
          <a:ln>
            <a:noFill/>
          </a:ln>
        </p:spPr>
        <p:txBody>
          <a:bodyPr wrap="square" rtlCol="0">
            <a:spAutoFit/>
          </a:bodyPr>
          <a:lstStyle/>
          <a:p>
            <a:r>
              <a:rPr kumimoji="1" lang="ja-JP" altLang="en-US" sz="850" b="1" u="sng">
                <a:solidFill>
                  <a:schemeClr val="tx1"/>
                </a:solidFill>
                <a:latin typeface="游ゴシック" panose="020B0400000000000000" pitchFamily="50" charset="-128"/>
                <a:ea typeface="游ゴシック" panose="020B0400000000000000" pitchFamily="50" charset="-128"/>
              </a:rPr>
              <a:t>アジアパラ競技大会に関するクイズ解答</a:t>
            </a:r>
            <a:endParaRPr kumimoji="1" lang="en-US" altLang="ja-JP" sz="850" b="1" u="sng">
              <a:solidFill>
                <a:schemeClr val="tx1"/>
              </a:solidFill>
              <a:latin typeface="游ゴシック" panose="020B0400000000000000" pitchFamily="50" charset="-128"/>
              <a:ea typeface="游ゴシック" panose="020B0400000000000000" pitchFamily="50" charset="-128"/>
            </a:endParaRPr>
          </a:p>
          <a:p>
            <a:endParaRPr kumimoji="1" lang="en-US" altLang="ja-JP" sz="850">
              <a:solidFill>
                <a:schemeClr val="tx1"/>
              </a:solidFill>
              <a:latin typeface="游ゴシック" panose="020B0400000000000000" pitchFamily="50" charset="-128"/>
              <a:ea typeface="游ゴシック" panose="020B0400000000000000" pitchFamily="50" charset="-128"/>
            </a:endParaRPr>
          </a:p>
          <a:p>
            <a:r>
              <a:rPr kumimoji="1" lang="ja-JP" altLang="en-US" sz="850">
                <a:solidFill>
                  <a:schemeClr val="tx1"/>
                </a:solidFill>
                <a:latin typeface="游ゴシック" panose="020B0400000000000000" pitchFamily="50" charset="-128"/>
                <a:ea typeface="游ゴシック" panose="020B0400000000000000" pitchFamily="50" charset="-128"/>
              </a:rPr>
              <a:t>アジアパラ競技大会が日本で開かれるのは何回目になるでしょう？</a:t>
            </a:r>
            <a:r>
              <a:rPr kumimoji="1" lang="en-US" altLang="ja-JP" sz="850" u="sng">
                <a:solidFill>
                  <a:schemeClr val="tx1"/>
                </a:solidFill>
                <a:latin typeface="游ゴシック" panose="020B0400000000000000" pitchFamily="50" charset="-128"/>
                <a:ea typeface="游ゴシック" panose="020B0400000000000000" pitchFamily="50" charset="-128"/>
              </a:rPr>
              <a:t>(</a:t>
            </a:r>
            <a:r>
              <a:rPr kumimoji="1" lang="ja-JP" altLang="en-US" sz="850" u="sng">
                <a:solidFill>
                  <a:schemeClr val="tx1"/>
                </a:solidFill>
                <a:latin typeface="游ゴシック" panose="020B0400000000000000" pitchFamily="50" charset="-128"/>
                <a:ea typeface="游ゴシック" panose="020B0400000000000000" pitchFamily="50" charset="-128"/>
              </a:rPr>
              <a:t>正解</a:t>
            </a:r>
            <a:r>
              <a:rPr kumimoji="1" lang="en-US" altLang="ja-JP" sz="850" u="sng">
                <a:solidFill>
                  <a:schemeClr val="tx1"/>
                </a:solidFill>
                <a:latin typeface="游ゴシック" panose="020B0400000000000000" pitchFamily="50" charset="-128"/>
                <a:ea typeface="游ゴシック" panose="020B0400000000000000" pitchFamily="50" charset="-128"/>
              </a:rPr>
              <a:t>)</a:t>
            </a:r>
            <a:r>
              <a:rPr kumimoji="1" lang="ja-JP" altLang="en-US" sz="850" u="sng">
                <a:solidFill>
                  <a:schemeClr val="tx1"/>
                </a:solidFill>
                <a:latin typeface="游ゴシック" panose="020B0400000000000000" pitchFamily="50" charset="-128"/>
                <a:ea typeface="游ゴシック" panose="020B0400000000000000" pitchFamily="50" charset="-128"/>
              </a:rPr>
              <a:t>①１回目</a:t>
            </a:r>
          </a:p>
          <a:p>
            <a:endParaRPr kumimoji="1" lang="ja-JP" altLang="en-US" sz="850">
              <a:solidFill>
                <a:schemeClr val="tx1"/>
              </a:solidFill>
              <a:latin typeface="游ゴシック" panose="020B0400000000000000" pitchFamily="50" charset="-128"/>
              <a:ea typeface="游ゴシック" panose="020B0400000000000000" pitchFamily="50" charset="-128"/>
            </a:endParaRPr>
          </a:p>
          <a:p>
            <a:r>
              <a:rPr kumimoji="1" lang="ja-JP" altLang="en-US" sz="850">
                <a:solidFill>
                  <a:schemeClr val="tx1"/>
                </a:solidFill>
                <a:latin typeface="游ゴシック" panose="020B0400000000000000" pitchFamily="50" charset="-128"/>
                <a:ea typeface="游ゴシック" panose="020B0400000000000000" pitchFamily="50" charset="-128"/>
              </a:rPr>
              <a:t>大会のマスコットキャラクターの名前はなんでしょう？</a:t>
            </a:r>
            <a:r>
              <a:rPr kumimoji="1" lang="en-US" altLang="ja-JP" sz="850" u="sng">
                <a:solidFill>
                  <a:schemeClr val="tx1"/>
                </a:solidFill>
                <a:latin typeface="游ゴシック" panose="020B0400000000000000" pitchFamily="50" charset="-128"/>
                <a:ea typeface="游ゴシック" panose="020B0400000000000000" pitchFamily="50" charset="-128"/>
              </a:rPr>
              <a:t> (</a:t>
            </a:r>
            <a:r>
              <a:rPr kumimoji="1" lang="ja-JP" altLang="en-US" sz="850" u="sng">
                <a:solidFill>
                  <a:schemeClr val="tx1"/>
                </a:solidFill>
                <a:latin typeface="游ゴシック" panose="020B0400000000000000" pitchFamily="50" charset="-128"/>
                <a:ea typeface="游ゴシック" panose="020B0400000000000000" pitchFamily="50" charset="-128"/>
              </a:rPr>
              <a:t>正解</a:t>
            </a:r>
            <a:r>
              <a:rPr kumimoji="1" lang="en-US" altLang="ja-JP" sz="850" u="sng">
                <a:solidFill>
                  <a:schemeClr val="tx1"/>
                </a:solidFill>
                <a:latin typeface="游ゴシック" panose="020B0400000000000000" pitchFamily="50" charset="-128"/>
                <a:ea typeface="游ゴシック" panose="020B0400000000000000" pitchFamily="50" charset="-128"/>
              </a:rPr>
              <a:t>) </a:t>
            </a:r>
            <a:r>
              <a:rPr kumimoji="1" lang="ja-JP" altLang="en-US" sz="850" u="sng">
                <a:solidFill>
                  <a:schemeClr val="tx1"/>
                </a:solidFill>
                <a:latin typeface="游ゴシック" panose="020B0400000000000000" pitchFamily="50" charset="-128"/>
                <a:ea typeface="游ゴシック" panose="020B0400000000000000" pitchFamily="50" charset="-128"/>
              </a:rPr>
              <a:t>②ウズミン</a:t>
            </a:r>
          </a:p>
          <a:p>
            <a:endParaRPr kumimoji="1" lang="en-US" altLang="ja-JP" sz="850">
              <a:solidFill>
                <a:schemeClr val="tx1"/>
              </a:solidFill>
              <a:latin typeface="游ゴシック" panose="020B0400000000000000" pitchFamily="50" charset="-128"/>
              <a:ea typeface="游ゴシック" panose="020B0400000000000000" pitchFamily="50" charset="-128"/>
            </a:endParaRPr>
          </a:p>
          <a:p>
            <a:r>
              <a:rPr kumimoji="1" lang="ja-JP" altLang="en-US" sz="850">
                <a:solidFill>
                  <a:schemeClr val="tx1"/>
                </a:solidFill>
                <a:latin typeface="游ゴシック" panose="020B0400000000000000" pitchFamily="50" charset="-128"/>
                <a:ea typeface="游ゴシック" panose="020B0400000000000000" pitchFamily="50" charset="-128"/>
              </a:rPr>
              <a:t>ゴールボールの試合中に使うと反則になってしまう音は、次のうちどれでしょう？</a:t>
            </a:r>
            <a:r>
              <a:rPr kumimoji="1" lang="en-US" altLang="ja-JP" sz="850" u="sng">
                <a:solidFill>
                  <a:schemeClr val="tx1"/>
                </a:solidFill>
                <a:latin typeface="游ゴシック" panose="020B0400000000000000" pitchFamily="50" charset="-128"/>
                <a:ea typeface="游ゴシック" panose="020B0400000000000000" pitchFamily="50" charset="-128"/>
              </a:rPr>
              <a:t> (</a:t>
            </a:r>
            <a:r>
              <a:rPr kumimoji="1" lang="ja-JP" altLang="en-US" sz="850" u="sng">
                <a:solidFill>
                  <a:schemeClr val="tx1"/>
                </a:solidFill>
                <a:latin typeface="游ゴシック" panose="020B0400000000000000" pitchFamily="50" charset="-128"/>
                <a:ea typeface="游ゴシック" panose="020B0400000000000000" pitchFamily="50" charset="-128"/>
              </a:rPr>
              <a:t>正解</a:t>
            </a:r>
            <a:r>
              <a:rPr kumimoji="1" lang="en-US" altLang="ja-JP" sz="850" u="sng">
                <a:solidFill>
                  <a:schemeClr val="tx1"/>
                </a:solidFill>
                <a:latin typeface="游ゴシック" panose="020B0400000000000000" pitchFamily="50" charset="-128"/>
                <a:ea typeface="游ゴシック" panose="020B0400000000000000" pitchFamily="50" charset="-128"/>
              </a:rPr>
              <a:t>) </a:t>
            </a:r>
            <a:r>
              <a:rPr kumimoji="1" lang="ja-JP" altLang="en-US" sz="850" u="sng">
                <a:solidFill>
                  <a:schemeClr val="tx1"/>
                </a:solidFill>
                <a:latin typeface="游ゴシック" panose="020B0400000000000000" pitchFamily="50" charset="-128"/>
                <a:ea typeface="游ゴシック" panose="020B0400000000000000" pitchFamily="50" charset="-128"/>
              </a:rPr>
              <a:t>①声</a:t>
            </a:r>
            <a:endParaRPr kumimoji="1" lang="en-US" altLang="ja-JP" sz="850" u="sng">
              <a:solidFill>
                <a:schemeClr val="tx1"/>
              </a:solidFill>
              <a:latin typeface="游ゴシック" panose="020B0400000000000000" pitchFamily="50" charset="-128"/>
              <a:ea typeface="游ゴシック" panose="020B0400000000000000" pitchFamily="50" charset="-128"/>
            </a:endParaRPr>
          </a:p>
        </p:txBody>
      </p:sp>
      <p:sp>
        <p:nvSpPr>
          <p:cNvPr id="9" name="テキスト ボックス 8">
            <a:extLst>
              <a:ext uri="{FF2B5EF4-FFF2-40B4-BE49-F238E27FC236}">
                <a16:creationId xmlns:a16="http://schemas.microsoft.com/office/drawing/2014/main" id="{E1DE1E22-8668-71D6-CAFC-7F35C14ACC59}"/>
              </a:ext>
            </a:extLst>
          </p:cNvPr>
          <p:cNvSpPr txBox="1"/>
          <p:nvPr/>
        </p:nvSpPr>
        <p:spPr>
          <a:xfrm>
            <a:off x="8517308" y="9076786"/>
            <a:ext cx="350465"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Q1</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10" name="テキスト ボックス 9">
            <a:extLst>
              <a:ext uri="{FF2B5EF4-FFF2-40B4-BE49-F238E27FC236}">
                <a16:creationId xmlns:a16="http://schemas.microsoft.com/office/drawing/2014/main" id="{D72AF460-761D-9347-BFC1-1F7F5A09A1F3}"/>
              </a:ext>
            </a:extLst>
          </p:cNvPr>
          <p:cNvSpPr txBox="1"/>
          <p:nvPr/>
        </p:nvSpPr>
        <p:spPr>
          <a:xfrm>
            <a:off x="8517308" y="9337192"/>
            <a:ext cx="350465"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Q2</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13" name="テキスト ボックス 12">
            <a:extLst>
              <a:ext uri="{FF2B5EF4-FFF2-40B4-BE49-F238E27FC236}">
                <a16:creationId xmlns:a16="http://schemas.microsoft.com/office/drawing/2014/main" id="{37096A38-E68F-3112-F897-F070D536574A}"/>
              </a:ext>
            </a:extLst>
          </p:cNvPr>
          <p:cNvSpPr txBox="1"/>
          <p:nvPr/>
        </p:nvSpPr>
        <p:spPr>
          <a:xfrm>
            <a:off x="8517308" y="9597598"/>
            <a:ext cx="350465"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Q3</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43" name="object 372">
            <a:extLst>
              <a:ext uri="{FF2B5EF4-FFF2-40B4-BE49-F238E27FC236}">
                <a16:creationId xmlns:a16="http://schemas.microsoft.com/office/drawing/2014/main" id="{A13E716B-F3BD-1789-1B56-114654C2FFC2}"/>
              </a:ext>
            </a:extLst>
          </p:cNvPr>
          <p:cNvSpPr txBox="1"/>
          <p:nvPr/>
        </p:nvSpPr>
        <p:spPr>
          <a:xfrm>
            <a:off x="5285922" y="7834003"/>
            <a:ext cx="1440418" cy="323358"/>
          </a:xfrm>
          <a:prstGeom prst="rect">
            <a:avLst/>
          </a:prstGeom>
        </p:spPr>
        <p:txBody>
          <a:bodyPr vert="horz" wrap="square" lIns="0" tIns="0" rIns="0" bIns="0" rtlCol="0">
            <a:spAutoFit/>
          </a:bodyPr>
          <a:lstStyle/>
          <a:p>
            <a:pPr marL="12700">
              <a:lnSpc>
                <a:spcPct val="120000"/>
              </a:lnSpc>
              <a:spcBef>
                <a:spcPts val="100"/>
              </a:spcBef>
            </a:pPr>
            <a:r>
              <a:rPr lang="en-US" altLang="ja-JP" sz="900">
                <a:solidFill>
                  <a:schemeClr val="tx1"/>
                </a:solidFill>
                <a:latin typeface="Yu Gothic" panose="020B0400000000000000" pitchFamily="34" charset="-128"/>
                <a:ea typeface="Yu Gothic" panose="020B0400000000000000" pitchFamily="34" charset="-128"/>
                <a:cs typeface="Noto Sans CJK JP Bold"/>
              </a:rPr>
              <a:t>※</a:t>
            </a:r>
            <a:r>
              <a:rPr lang="ja-JP" altLang="en-US" sz="900">
                <a:solidFill>
                  <a:schemeClr val="tx1"/>
                </a:solidFill>
                <a:latin typeface="Yu Gothic" panose="020B0400000000000000" pitchFamily="34" charset="-128"/>
                <a:ea typeface="Yu Gothic" panose="020B0400000000000000" pitchFamily="34" charset="-128"/>
                <a:cs typeface="Noto Sans CJK JP Bold"/>
              </a:rPr>
              <a:t>他</a:t>
            </a:r>
            <a:r>
              <a:rPr lang="en-US" altLang="ja-JP" sz="900">
                <a:solidFill>
                  <a:schemeClr val="tx1"/>
                </a:solidFill>
                <a:latin typeface="Yu Gothic" panose="020B0400000000000000" pitchFamily="34" charset="-128"/>
                <a:ea typeface="Yu Gothic" panose="020B0400000000000000" pitchFamily="34" charset="-128"/>
                <a:cs typeface="Noto Sans CJK JP Bold"/>
              </a:rPr>
              <a:t>,</a:t>
            </a:r>
            <a:r>
              <a:rPr lang="ja-JP" altLang="en-US" sz="900">
                <a:solidFill>
                  <a:schemeClr val="tx1"/>
                </a:solidFill>
                <a:latin typeface="Yu Gothic" panose="020B0400000000000000" pitchFamily="34" charset="-128"/>
                <a:ea typeface="Yu Gothic" panose="020B0400000000000000" pitchFamily="34" charset="-128"/>
                <a:cs typeface="Noto Sans CJK JP Bold"/>
              </a:rPr>
              <a:t>児童用端末</a:t>
            </a:r>
            <a:r>
              <a:rPr lang="en-US" altLang="ja-JP" sz="900">
                <a:solidFill>
                  <a:schemeClr val="tx1"/>
                </a:solidFill>
                <a:latin typeface="Yu Gothic" panose="020B0400000000000000" pitchFamily="34" charset="-128"/>
                <a:ea typeface="Yu Gothic" panose="020B0400000000000000" pitchFamily="34" charset="-128"/>
                <a:cs typeface="Noto Sans CJK JP Regular"/>
              </a:rPr>
              <a:t>(1</a:t>
            </a:r>
            <a:r>
              <a:rPr lang="ja-JP" altLang="en-US" sz="900">
                <a:solidFill>
                  <a:schemeClr val="tx1"/>
                </a:solidFill>
                <a:latin typeface="Yu Gothic" panose="020B0400000000000000" pitchFamily="34" charset="-128"/>
                <a:ea typeface="Yu Gothic" panose="020B0400000000000000" pitchFamily="34" charset="-128"/>
                <a:cs typeface="Noto Sans CJK JP Regular"/>
              </a:rPr>
              <a:t> 人 </a:t>
            </a:r>
            <a:r>
              <a:rPr lang="en-US" altLang="ja-JP" sz="900">
                <a:solidFill>
                  <a:schemeClr val="tx1"/>
                </a:solidFill>
                <a:latin typeface="Yu Gothic" panose="020B0400000000000000" pitchFamily="34" charset="-128"/>
                <a:ea typeface="Yu Gothic" panose="020B0400000000000000" pitchFamily="34" charset="-128"/>
                <a:cs typeface="Noto Sans CJK JP Regular"/>
              </a:rPr>
              <a:t>1</a:t>
            </a:r>
            <a:r>
              <a:rPr lang="ja-JP" altLang="en-US" sz="900">
                <a:solidFill>
                  <a:schemeClr val="tx1"/>
                </a:solidFill>
                <a:latin typeface="Yu Gothic" panose="020B0400000000000000" pitchFamily="34" charset="-128"/>
                <a:ea typeface="Yu Gothic" panose="020B0400000000000000" pitchFamily="34" charset="-128"/>
                <a:cs typeface="Noto Sans CJK JP Regular"/>
              </a:rPr>
              <a:t> 台</a:t>
            </a:r>
            <a:r>
              <a:rPr lang="en-US" altLang="ja-JP" sz="900">
                <a:solidFill>
                  <a:schemeClr val="tx1"/>
                </a:solidFill>
                <a:latin typeface="Yu Gothic" panose="020B0400000000000000" pitchFamily="34" charset="-128"/>
                <a:ea typeface="Yu Gothic" panose="020B0400000000000000" pitchFamily="34" charset="-128"/>
                <a:cs typeface="Noto Sans CJK JP Regular"/>
              </a:rPr>
              <a:t>)</a:t>
            </a:r>
            <a:r>
              <a:rPr lang="ja-JP" altLang="en-US" sz="900">
                <a:solidFill>
                  <a:schemeClr val="tx1"/>
                </a:solidFill>
                <a:latin typeface="Yu Gothic" panose="020B0400000000000000" pitchFamily="34" charset="-128"/>
                <a:ea typeface="Yu Gothic" panose="020B0400000000000000" pitchFamily="34" charset="-128"/>
                <a:cs typeface="Noto Sans CJK JP Bold"/>
              </a:rPr>
              <a:t>をご用意ください。</a:t>
            </a:r>
            <a:endParaRPr sz="900">
              <a:solidFill>
                <a:schemeClr val="tx1"/>
              </a:solidFill>
              <a:latin typeface="Yu Gothic" panose="020B0400000000000000" pitchFamily="34" charset="-128"/>
              <a:ea typeface="Yu Gothic" panose="020B0400000000000000" pitchFamily="34" charset="-128"/>
              <a:cs typeface="Noto Sans CJK JP Regular"/>
            </a:endParaRPr>
          </a:p>
        </p:txBody>
      </p:sp>
      <p:sp>
        <p:nvSpPr>
          <p:cNvPr id="44" name="object 276">
            <a:extLst>
              <a:ext uri="{FF2B5EF4-FFF2-40B4-BE49-F238E27FC236}">
                <a16:creationId xmlns:a16="http://schemas.microsoft.com/office/drawing/2014/main" id="{EF2B3DFA-8721-3005-7928-C96AED52077A}"/>
              </a:ext>
            </a:extLst>
          </p:cNvPr>
          <p:cNvSpPr txBox="1"/>
          <p:nvPr/>
        </p:nvSpPr>
        <p:spPr>
          <a:xfrm>
            <a:off x="4546926" y="8614185"/>
            <a:ext cx="2175916" cy="821956"/>
          </a:xfrm>
          <a:prstGeom prst="rect">
            <a:avLst/>
          </a:prstGeom>
        </p:spPr>
        <p:txBody>
          <a:bodyPr vert="horz" wrap="square" lIns="0" tIns="0" rIns="0" bIns="0" rtlCol="0">
            <a:spAutoFit/>
          </a:bodyPr>
          <a:lstStyle/>
          <a:p>
            <a:pPr marL="9525">
              <a:lnSpc>
                <a:spcPct val="120000"/>
              </a:lnSpc>
            </a:pPr>
            <a:r>
              <a:rPr lang="en-US" altLang="ja-JP" sz="900">
                <a:solidFill>
                  <a:schemeClr val="tx1"/>
                </a:solidFill>
                <a:latin typeface="Yu Gothic" panose="020B0400000000000000" pitchFamily="34" charset="-128"/>
                <a:ea typeface="Yu Gothic" panose="020B0400000000000000" pitchFamily="34" charset="-128"/>
                <a:cs typeface="Noto Sans CJK JP Regular"/>
              </a:rPr>
              <a:t>※</a:t>
            </a:r>
            <a:r>
              <a:rPr lang="ja-JP" altLang="en-US" sz="900">
                <a:solidFill>
                  <a:schemeClr val="tx1"/>
                </a:solidFill>
                <a:latin typeface="Yu Gothic" panose="020B0400000000000000" pitchFamily="34" charset="-128"/>
                <a:ea typeface="Yu Gothic" panose="020B0400000000000000" pitchFamily="34" charset="-128"/>
                <a:cs typeface="Noto Sans CJK JP Regular"/>
              </a:rPr>
              <a:t>ワークシートは</a:t>
            </a:r>
            <a:r>
              <a:rPr lang="en-US" altLang="ja-JP" sz="900">
                <a:solidFill>
                  <a:schemeClr val="tx1"/>
                </a:solidFill>
                <a:latin typeface="Yu Gothic" panose="020B0400000000000000" pitchFamily="34" charset="-128"/>
                <a:ea typeface="Yu Gothic" panose="020B0400000000000000" pitchFamily="34" charset="-128"/>
                <a:cs typeface="Noto Sans CJK JP Regular"/>
              </a:rPr>
              <a:t>,</a:t>
            </a:r>
            <a:r>
              <a:rPr lang="ja-JP" altLang="en-US" sz="900">
                <a:solidFill>
                  <a:schemeClr val="tx1"/>
                </a:solidFill>
                <a:latin typeface="Yu Gothic" panose="020B0400000000000000" pitchFamily="34" charset="-128"/>
                <a:ea typeface="Yu Gothic" panose="020B0400000000000000" pitchFamily="34" charset="-128"/>
                <a:cs typeface="Noto Sans CJK JP Regular"/>
              </a:rPr>
              <a:t>児童用端末にあらかじめ入れておいてご使用いただくか</a:t>
            </a:r>
            <a:r>
              <a:rPr lang="en-US" altLang="ja-JP" sz="900">
                <a:solidFill>
                  <a:schemeClr val="tx1"/>
                </a:solidFill>
                <a:latin typeface="Yu Gothic" panose="020B0400000000000000" pitchFamily="34" charset="-128"/>
                <a:ea typeface="Yu Gothic" panose="020B0400000000000000" pitchFamily="34" charset="-128"/>
                <a:cs typeface="Noto Sans CJK JP Regular"/>
              </a:rPr>
              <a:t>,A3</a:t>
            </a:r>
            <a:r>
              <a:rPr lang="ja-JP" altLang="en-US" sz="900">
                <a:solidFill>
                  <a:schemeClr val="tx1"/>
                </a:solidFill>
                <a:latin typeface="Yu Gothic" panose="020B0400000000000000" pitchFamily="34" charset="-128"/>
                <a:ea typeface="Yu Gothic" panose="020B0400000000000000" pitchFamily="34" charset="-128"/>
                <a:cs typeface="Noto Sans CJK JP Regular"/>
              </a:rPr>
              <a:t>サイズでクラスの人数分を印刷して使用ください。調べ学習で使わなかった方のシートは</a:t>
            </a:r>
            <a:r>
              <a:rPr lang="en-US" altLang="ja-JP" sz="900">
                <a:solidFill>
                  <a:schemeClr val="tx1"/>
                </a:solidFill>
                <a:latin typeface="Yu Gothic" panose="020B0400000000000000" pitchFamily="34" charset="-128"/>
                <a:ea typeface="Yu Gothic" panose="020B0400000000000000" pitchFamily="34" charset="-128"/>
                <a:cs typeface="Noto Sans CJK JP Regular"/>
              </a:rPr>
              <a:t>,</a:t>
            </a:r>
            <a:r>
              <a:rPr lang="ja-JP" altLang="en-US" sz="900">
                <a:solidFill>
                  <a:schemeClr val="tx1"/>
                </a:solidFill>
                <a:latin typeface="Yu Gothic" panose="020B0400000000000000" pitchFamily="34" charset="-128"/>
                <a:ea typeface="Yu Gothic" panose="020B0400000000000000" pitchFamily="34" charset="-128"/>
                <a:cs typeface="Noto Sans CJK JP Regular"/>
              </a:rPr>
              <a:t>持ち帰り用としてください。</a:t>
            </a:r>
          </a:p>
        </p:txBody>
      </p:sp>
      <p:pic>
        <p:nvPicPr>
          <p:cNvPr id="45" name="図 44" descr="図形&#10;&#10;AI によって生成されたコンテンツは間違っている可能性があります。">
            <a:extLst>
              <a:ext uri="{FF2B5EF4-FFF2-40B4-BE49-F238E27FC236}">
                <a16:creationId xmlns:a16="http://schemas.microsoft.com/office/drawing/2014/main" id="{04A4A525-1CC5-B6D6-087F-B1642BE297C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33714" y="7634639"/>
            <a:ext cx="722086" cy="722086"/>
          </a:xfrm>
          <a:prstGeom prst="rect">
            <a:avLst/>
          </a:prstGeom>
        </p:spPr>
      </p:pic>
      <p:sp>
        <p:nvSpPr>
          <p:cNvPr id="14" name="object 276">
            <a:extLst>
              <a:ext uri="{FF2B5EF4-FFF2-40B4-BE49-F238E27FC236}">
                <a16:creationId xmlns:a16="http://schemas.microsoft.com/office/drawing/2014/main" id="{65769A14-1AB3-B004-5C94-8C917FF7EED4}"/>
              </a:ext>
            </a:extLst>
          </p:cNvPr>
          <p:cNvSpPr txBox="1"/>
          <p:nvPr/>
        </p:nvSpPr>
        <p:spPr>
          <a:xfrm>
            <a:off x="4255582" y="4202710"/>
            <a:ext cx="2895544" cy="331950"/>
          </a:xfrm>
          <a:prstGeom prst="rect">
            <a:avLst/>
          </a:prstGeom>
        </p:spPr>
        <p:txBody>
          <a:bodyPr vert="horz" wrap="square" lIns="0" tIns="0" rIns="0" bIns="0" rtlCol="0">
            <a:spAutoFit/>
          </a:bodyPr>
          <a:lstStyle/>
          <a:p>
            <a:pPr marL="952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 ワークシート</a:t>
            </a:r>
            <a:r>
              <a:rPr lang="en-US" altLang="ja-JP" sz="1000" b="1">
                <a:solidFill>
                  <a:schemeClr val="tx1"/>
                </a:solidFill>
                <a:latin typeface="Yu Gothic" panose="020B0400000000000000" pitchFamily="34" charset="-128"/>
                <a:ea typeface="Yu Gothic" panose="020B0400000000000000" pitchFamily="34" charset="-128"/>
                <a:cs typeface="Noto Sans CJK JP Bold"/>
              </a:rPr>
              <a:t>2</a:t>
            </a:r>
            <a:r>
              <a:rPr lang="ja-JP" altLang="en-US" sz="1000" b="1">
                <a:solidFill>
                  <a:schemeClr val="tx1"/>
                </a:solidFill>
                <a:latin typeface="Yu Gothic" panose="020B0400000000000000" pitchFamily="34" charset="-128"/>
                <a:ea typeface="Yu Gothic" panose="020B0400000000000000" pitchFamily="34" charset="-128"/>
                <a:cs typeface="Noto Sans CJK JP Bold"/>
              </a:rPr>
              <a:t>：小学生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A</a:t>
            </a:r>
            <a:r>
              <a:rPr lang="ja-JP" altLang="en-US" sz="1000" b="1">
                <a:solidFill>
                  <a:schemeClr val="tx1"/>
                </a:solidFill>
                <a:latin typeface="Yu Gothic" panose="020B0400000000000000" pitchFamily="34" charset="-128"/>
                <a:ea typeface="Yu Gothic" panose="020B0400000000000000" pitchFamily="34" charset="-128"/>
                <a:cs typeface="Noto Sans CJK JP Bold"/>
              </a:rPr>
              <a:t>　</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a:p>
            <a:pPr marL="952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第</a:t>
            </a:r>
            <a:r>
              <a:rPr lang="en-US" altLang="ja-JP" sz="1000" b="1">
                <a:solidFill>
                  <a:schemeClr val="tx1"/>
                </a:solidFill>
                <a:latin typeface="Yu Gothic" panose="020B0400000000000000" pitchFamily="34" charset="-128"/>
                <a:ea typeface="Yu Gothic" panose="020B0400000000000000" pitchFamily="34" charset="-128"/>
                <a:cs typeface="Noto Sans CJK JP Bold"/>
              </a:rPr>
              <a:t>20</a:t>
            </a:r>
            <a:r>
              <a:rPr lang="ja-JP" altLang="en-US" sz="1000" b="1">
                <a:solidFill>
                  <a:schemeClr val="tx1"/>
                </a:solidFill>
                <a:latin typeface="Yu Gothic" panose="020B0400000000000000" pitchFamily="34" charset="-128"/>
                <a:ea typeface="Yu Gothic" panose="020B0400000000000000" pitchFamily="34" charset="-128"/>
                <a:cs typeface="Noto Sans CJK JP Bold"/>
              </a:rPr>
              <a:t>回アジア競技大会</a:t>
            </a:r>
            <a:r>
              <a:rPr lang="en-US" altLang="ja-JP" sz="1000" b="1">
                <a:solidFill>
                  <a:schemeClr val="tx1"/>
                </a:solidFill>
                <a:latin typeface="Yu Gothic" panose="020B0400000000000000" pitchFamily="34" charset="-128"/>
                <a:ea typeface="Yu Gothic" panose="020B0400000000000000" pitchFamily="34" charset="-128"/>
                <a:cs typeface="Noto Sans CJK JP Bold"/>
              </a:rPr>
              <a:t>(2026/</a:t>
            </a:r>
            <a:r>
              <a:rPr lang="ja-JP" altLang="en-US" sz="1000" b="1">
                <a:solidFill>
                  <a:schemeClr val="tx1"/>
                </a:solidFill>
                <a:latin typeface="Yu Gothic" panose="020B0400000000000000" pitchFamily="34" charset="-128"/>
                <a:ea typeface="Yu Gothic" panose="020B0400000000000000" pitchFamily="34" charset="-128"/>
                <a:cs typeface="Noto Sans CJK JP Bold"/>
              </a:rPr>
              <a:t>愛知・名古屋</a:t>
            </a:r>
            <a:r>
              <a:rPr lang="en-US" altLang="ja-JP" sz="1000" b="1">
                <a:solidFill>
                  <a:schemeClr val="tx1"/>
                </a:solidFill>
                <a:latin typeface="Yu Gothic" panose="020B0400000000000000" pitchFamily="34" charset="-128"/>
                <a:ea typeface="Yu Gothic" panose="020B0400000000000000" pitchFamily="34" charset="-128"/>
                <a:cs typeface="Noto Sans CJK JP Bold"/>
              </a:rPr>
              <a:t>)</a:t>
            </a:r>
          </a:p>
        </p:txBody>
      </p:sp>
      <p:sp>
        <p:nvSpPr>
          <p:cNvPr id="18" name="object 109">
            <a:extLst>
              <a:ext uri="{FF2B5EF4-FFF2-40B4-BE49-F238E27FC236}">
                <a16:creationId xmlns:a16="http://schemas.microsoft.com/office/drawing/2014/main" id="{E0EEC7E3-E2DF-CC9E-F8C1-4B745A167FDA}"/>
              </a:ext>
            </a:extLst>
          </p:cNvPr>
          <p:cNvSpPr txBox="1"/>
          <p:nvPr/>
        </p:nvSpPr>
        <p:spPr>
          <a:xfrm>
            <a:off x="752906" y="7231855"/>
            <a:ext cx="2257831" cy="344774"/>
          </a:xfrm>
          <a:prstGeom prst="rect">
            <a:avLst/>
          </a:prstGeom>
        </p:spPr>
        <p:txBody>
          <a:bodyPr vert="horz" wrap="square" lIns="0" tIns="0" rIns="0" bIns="0" rtlCol="0">
            <a:spAutoFit/>
          </a:bodyPr>
          <a:lstStyle/>
          <a:p>
            <a:pPr marL="12700" marR="5080" indent="3175">
              <a:lnSpc>
                <a:spcPct val="110000"/>
              </a:lnSpc>
              <a:spcBef>
                <a:spcPts val="10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■動画解説書：小学生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A</a:t>
            </a:r>
            <a:r>
              <a:rPr lang="ja-JP" altLang="en-US" sz="1000" b="1">
                <a:solidFill>
                  <a:schemeClr val="tx1"/>
                </a:solidFill>
                <a:latin typeface="Yu Gothic" panose="020B0400000000000000" pitchFamily="34" charset="-128"/>
                <a:ea typeface="Yu Gothic" panose="020B0400000000000000" pitchFamily="34" charset="-128"/>
                <a:cs typeface="Noto Sans CJK JP Bold"/>
              </a:rPr>
              <a:t>　</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a:p>
            <a:pPr marL="12700" marR="5080" indent="3175">
              <a:lnSpc>
                <a:spcPct val="110000"/>
              </a:lnSpc>
              <a:spcBef>
                <a:spcPts val="10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愛知・名古屋</a:t>
            </a:r>
            <a:r>
              <a:rPr lang="en-US" altLang="ja-JP" sz="1000" b="1">
                <a:solidFill>
                  <a:schemeClr val="tx1"/>
                </a:solidFill>
                <a:latin typeface="Yu Gothic" panose="020B0400000000000000" pitchFamily="34" charset="-128"/>
                <a:ea typeface="Yu Gothic" panose="020B0400000000000000" pitchFamily="34" charset="-128"/>
                <a:cs typeface="Noto Sans CJK JP Bold"/>
              </a:rPr>
              <a:t>2026</a:t>
            </a:r>
            <a:r>
              <a:rPr lang="ja-JP" altLang="en-US" sz="1000" b="1">
                <a:solidFill>
                  <a:schemeClr val="tx1"/>
                </a:solidFill>
                <a:latin typeface="Yu Gothic" panose="020B0400000000000000" pitchFamily="34" charset="-128"/>
                <a:ea typeface="Yu Gothic" panose="020B0400000000000000" pitchFamily="34" charset="-128"/>
                <a:cs typeface="Noto Sans CJK JP Bold"/>
              </a:rPr>
              <a:t>大会学習教材　</a:t>
            </a:r>
            <a:endParaRPr sz="1000" b="1" baseline="3968">
              <a:solidFill>
                <a:schemeClr val="tx1"/>
              </a:solidFill>
              <a:latin typeface="Yu Gothic" panose="020B0400000000000000" pitchFamily="34" charset="-128"/>
              <a:ea typeface="Yu Gothic" panose="020B0400000000000000" pitchFamily="34" charset="-128"/>
              <a:cs typeface="Noto Sans CJK JP Regular"/>
            </a:endParaRPr>
          </a:p>
        </p:txBody>
      </p:sp>
      <p:pic>
        <p:nvPicPr>
          <p:cNvPr id="31" name="図 30">
            <a:extLst>
              <a:ext uri="{FF2B5EF4-FFF2-40B4-BE49-F238E27FC236}">
                <a16:creationId xmlns:a16="http://schemas.microsoft.com/office/drawing/2014/main" id="{6F6F2CD6-CEB7-726D-735A-45A2E3673AF6}"/>
              </a:ext>
            </a:extLst>
          </p:cNvPr>
          <p:cNvPicPr>
            <a:picLocks noChangeAspect="1"/>
          </p:cNvPicPr>
          <p:nvPr/>
        </p:nvPicPr>
        <p:blipFill>
          <a:blip r:embed="rId13"/>
          <a:stretch>
            <a:fillRect/>
          </a:stretch>
        </p:blipFill>
        <p:spPr>
          <a:xfrm>
            <a:off x="4260342" y="4639196"/>
            <a:ext cx="3120270" cy="2206209"/>
          </a:xfrm>
          <a:prstGeom prst="rect">
            <a:avLst/>
          </a:prstGeom>
          <a:ln>
            <a:solidFill>
              <a:schemeClr val="bg2">
                <a:lumMod val="75000"/>
              </a:schemeClr>
            </a:solidFill>
          </a:ln>
        </p:spPr>
      </p:pic>
      <p:pic>
        <p:nvPicPr>
          <p:cNvPr id="32" name="図 31">
            <a:extLst>
              <a:ext uri="{FF2B5EF4-FFF2-40B4-BE49-F238E27FC236}">
                <a16:creationId xmlns:a16="http://schemas.microsoft.com/office/drawing/2014/main" id="{C46E8DCF-C917-02C3-81BA-43599DEA701D}"/>
              </a:ext>
            </a:extLst>
          </p:cNvPr>
          <p:cNvPicPr>
            <a:picLocks noChangeAspect="1"/>
          </p:cNvPicPr>
          <p:nvPr/>
        </p:nvPicPr>
        <p:blipFill>
          <a:blip r:embed="rId14"/>
          <a:stretch>
            <a:fillRect/>
          </a:stretch>
        </p:blipFill>
        <p:spPr>
          <a:xfrm>
            <a:off x="723050" y="7762887"/>
            <a:ext cx="3205987" cy="2263652"/>
          </a:xfrm>
          <a:prstGeom prst="rect">
            <a:avLst/>
          </a:prstGeom>
          <a:ln>
            <a:solidFill>
              <a:schemeClr val="bg2">
                <a:lumMod val="75000"/>
              </a:schemeClr>
            </a:solidFill>
          </a:ln>
        </p:spPr>
      </p:pic>
    </p:spTree>
    <p:extLst>
      <p:ext uri="{BB962C8B-B14F-4D97-AF65-F5344CB8AC3E}">
        <p14:creationId xmlns:p14="http://schemas.microsoft.com/office/powerpoint/2010/main" val="1832620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51782D-8127-48FA-998E-C1CFE4C3FD88}"/>
            </a:ext>
          </a:extLst>
        </p:cNvPr>
        <p:cNvGrpSpPr/>
        <p:nvPr/>
      </p:nvGrpSpPr>
      <p:grpSpPr>
        <a:xfrm>
          <a:off x="0" y="0"/>
          <a:ext cx="0" cy="0"/>
          <a:chOff x="0" y="0"/>
          <a:chExt cx="0" cy="0"/>
        </a:xfrm>
      </p:grpSpPr>
      <p:pic>
        <p:nvPicPr>
          <p:cNvPr id="16" name="図 15">
            <a:extLst>
              <a:ext uri="{FF2B5EF4-FFF2-40B4-BE49-F238E27FC236}">
                <a16:creationId xmlns:a16="http://schemas.microsoft.com/office/drawing/2014/main" id="{90D26A4D-4404-ABDD-1974-5DC8D96D8234}"/>
              </a:ext>
            </a:extLst>
          </p:cNvPr>
          <p:cNvPicPr>
            <a:picLocks noChangeAspect="1"/>
          </p:cNvPicPr>
          <p:nvPr/>
        </p:nvPicPr>
        <p:blipFill>
          <a:blip r:embed="rId3"/>
          <a:stretch>
            <a:fillRect/>
          </a:stretch>
        </p:blipFill>
        <p:spPr>
          <a:xfrm>
            <a:off x="5121887" y="4506673"/>
            <a:ext cx="2422021" cy="1728180"/>
          </a:xfrm>
          <a:prstGeom prst="rect">
            <a:avLst/>
          </a:prstGeom>
          <a:ln>
            <a:solidFill>
              <a:schemeClr val="bg2">
                <a:lumMod val="75000"/>
              </a:schemeClr>
            </a:solidFill>
          </a:ln>
        </p:spPr>
      </p:pic>
      <p:grpSp>
        <p:nvGrpSpPr>
          <p:cNvPr id="24" name="グループ化 23">
            <a:extLst>
              <a:ext uri="{FF2B5EF4-FFF2-40B4-BE49-F238E27FC236}">
                <a16:creationId xmlns:a16="http://schemas.microsoft.com/office/drawing/2014/main" id="{F818E771-5AEE-DB26-E5E5-D7FF1EDE9C30}"/>
              </a:ext>
            </a:extLst>
          </p:cNvPr>
          <p:cNvGrpSpPr/>
          <p:nvPr/>
        </p:nvGrpSpPr>
        <p:grpSpPr>
          <a:xfrm>
            <a:off x="549524" y="546558"/>
            <a:ext cx="6463667" cy="773225"/>
            <a:chOff x="549524" y="546558"/>
            <a:chExt cx="6463667" cy="773225"/>
          </a:xfrm>
        </p:grpSpPr>
        <p:sp>
          <p:nvSpPr>
            <p:cNvPr id="8" name="角丸四角形 7">
              <a:extLst>
                <a:ext uri="{FF2B5EF4-FFF2-40B4-BE49-F238E27FC236}">
                  <a16:creationId xmlns:a16="http://schemas.microsoft.com/office/drawing/2014/main" id="{65345674-0E9E-4715-D25E-085C37F3D730}"/>
                </a:ext>
              </a:extLst>
            </p:cNvPr>
            <p:cNvSpPr/>
            <p:nvPr/>
          </p:nvSpPr>
          <p:spPr>
            <a:xfrm>
              <a:off x="549524" y="546558"/>
              <a:ext cx="6463667" cy="773225"/>
            </a:xfrm>
            <a:prstGeom prst="roundRect">
              <a:avLst>
                <a:gd name="adj" fmla="val 6362"/>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円/楕円 19">
              <a:extLst>
                <a:ext uri="{FF2B5EF4-FFF2-40B4-BE49-F238E27FC236}">
                  <a16:creationId xmlns:a16="http://schemas.microsoft.com/office/drawing/2014/main" id="{3D17FC30-11D1-0090-54B6-5084A250A6BC}"/>
                </a:ext>
              </a:extLst>
            </p:cNvPr>
            <p:cNvSpPr>
              <a:spLocks noChangeAspect="1"/>
            </p:cNvSpPr>
            <p:nvPr/>
          </p:nvSpPr>
          <p:spPr>
            <a:xfrm>
              <a:off x="626822" y="63000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円/楕円 20">
              <a:extLst>
                <a:ext uri="{FF2B5EF4-FFF2-40B4-BE49-F238E27FC236}">
                  <a16:creationId xmlns:a16="http://schemas.microsoft.com/office/drawing/2014/main" id="{F38D66ED-2FB3-BE44-2247-4C64E8FE646B}"/>
                </a:ext>
              </a:extLst>
            </p:cNvPr>
            <p:cNvSpPr>
              <a:spLocks noChangeAspect="1"/>
            </p:cNvSpPr>
            <p:nvPr/>
          </p:nvSpPr>
          <p:spPr>
            <a:xfrm>
              <a:off x="626822" y="119174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円/楕円 21">
              <a:extLst>
                <a:ext uri="{FF2B5EF4-FFF2-40B4-BE49-F238E27FC236}">
                  <a16:creationId xmlns:a16="http://schemas.microsoft.com/office/drawing/2014/main" id="{2B847D30-ED50-8278-3533-18E7BF770C1E}"/>
                </a:ext>
              </a:extLst>
            </p:cNvPr>
            <p:cNvSpPr>
              <a:spLocks noChangeAspect="1"/>
            </p:cNvSpPr>
            <p:nvPr/>
          </p:nvSpPr>
          <p:spPr>
            <a:xfrm>
              <a:off x="6876892" y="63000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円/楕円 22">
              <a:extLst>
                <a:ext uri="{FF2B5EF4-FFF2-40B4-BE49-F238E27FC236}">
                  <a16:creationId xmlns:a16="http://schemas.microsoft.com/office/drawing/2014/main" id="{1CB44D5A-4D7B-4B56-864E-DBFC22F9A51A}"/>
                </a:ext>
              </a:extLst>
            </p:cNvPr>
            <p:cNvSpPr>
              <a:spLocks noChangeAspect="1"/>
            </p:cNvSpPr>
            <p:nvPr/>
          </p:nvSpPr>
          <p:spPr>
            <a:xfrm>
              <a:off x="6876892" y="119174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5" name="object 15">
            <a:extLst>
              <a:ext uri="{FF2B5EF4-FFF2-40B4-BE49-F238E27FC236}">
                <a16:creationId xmlns:a16="http://schemas.microsoft.com/office/drawing/2014/main" id="{C4629CBC-093A-4DA6-5AE6-40B01A2B8BEB}"/>
              </a:ext>
            </a:extLst>
          </p:cNvPr>
          <p:cNvSpPr txBox="1"/>
          <p:nvPr/>
        </p:nvSpPr>
        <p:spPr>
          <a:xfrm>
            <a:off x="608830" y="1917700"/>
            <a:ext cx="6463667" cy="590803"/>
          </a:xfrm>
          <a:prstGeom prst="rect">
            <a:avLst/>
          </a:prstGeom>
        </p:spPr>
        <p:txBody>
          <a:bodyPr vert="horz" wrap="square" lIns="0" tIns="12700" rIns="0" bIns="0" rtlCol="0">
            <a:spAutoFit/>
          </a:bodyPr>
          <a:lstStyle/>
          <a:p>
            <a:pPr marL="180975" indent="-171450">
              <a:lnSpc>
                <a:spcPct val="110000"/>
              </a:lnSpc>
              <a:spcBef>
                <a:spcPts val="300"/>
              </a:spcBef>
              <a:buFont typeface="Wingdings" pitchFamily="2" charset="2"/>
              <a:buChar char="ü"/>
            </a:pP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愛知・名古屋で開催されるアジア競技大会・アジアパラ競技大会がどのような大会なのかを知る。</a:t>
            </a:r>
            <a:endParaRPr lang="en-US" altLang="ja-JP" sz="1000">
              <a:solidFill>
                <a:schemeClr val="tx1"/>
              </a:solidFill>
              <a:latin typeface="Yu Gothic Medium" panose="020B0400000000000000" pitchFamily="34" charset="-128"/>
              <a:ea typeface="Yu Gothic Medium" panose="020B0400000000000000" pitchFamily="34" charset="-128"/>
              <a:cs typeface="Noto Sans CJK JP Regular"/>
            </a:endParaRPr>
          </a:p>
          <a:p>
            <a:pPr marL="180975" indent="-171450">
              <a:lnSpc>
                <a:spcPct val="110000"/>
              </a:lnSpc>
              <a:spcBef>
                <a:spcPts val="300"/>
              </a:spcBef>
              <a:buFont typeface="Wingdings" pitchFamily="2" charset="2"/>
              <a:buChar char="ü"/>
            </a:pP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大規模な国際スポーツ大会が地元地域で開催されることを知り</a:t>
            </a:r>
            <a:r>
              <a:rPr lang="en-US" altLang="ja-JP" sz="1000">
                <a:solidFill>
                  <a:schemeClr val="tx1"/>
                </a:solidFill>
                <a:latin typeface="Yu Gothic Medium" panose="020B0400000000000000" pitchFamily="34" charset="-128"/>
                <a:ea typeface="Yu Gothic Medium" panose="020B0400000000000000" pitchFamily="34" charset="-128"/>
                <a:cs typeface="Noto Sans CJK JP Regular"/>
              </a:rPr>
              <a:t>,</a:t>
            </a: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大会への関心や観戦意欲を高める。</a:t>
            </a:r>
            <a:endParaRPr lang="en-US" altLang="ja-JP" sz="1000">
              <a:solidFill>
                <a:schemeClr val="tx1"/>
              </a:solidFill>
              <a:latin typeface="Yu Gothic Medium" panose="020B0400000000000000" pitchFamily="34" charset="-128"/>
              <a:ea typeface="Yu Gothic Medium" panose="020B0400000000000000" pitchFamily="34" charset="-128"/>
              <a:cs typeface="Noto Sans CJK JP Regular"/>
            </a:endParaRPr>
          </a:p>
          <a:p>
            <a:pPr marL="180975" indent="-171450">
              <a:lnSpc>
                <a:spcPct val="110000"/>
              </a:lnSpc>
              <a:spcBef>
                <a:spcPts val="300"/>
              </a:spcBef>
              <a:buFont typeface="Wingdings" pitchFamily="2" charset="2"/>
              <a:buChar char="ü"/>
            </a:pP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大会で行われる競技について主体的に学び</a:t>
            </a:r>
            <a:r>
              <a:rPr lang="en-US" altLang="ja-JP" sz="1000">
                <a:solidFill>
                  <a:schemeClr val="tx1"/>
                </a:solidFill>
                <a:latin typeface="Yu Gothic Medium" panose="020B0400000000000000" pitchFamily="34" charset="-128"/>
                <a:ea typeface="Yu Gothic Medium" panose="020B0400000000000000" pitchFamily="34" charset="-128"/>
                <a:cs typeface="Noto Sans CJK JP Regular"/>
              </a:rPr>
              <a:t>,</a:t>
            </a: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競技の特徴や</a:t>
            </a:r>
            <a:r>
              <a:rPr lang="en-US" altLang="ja-JP" sz="1000">
                <a:solidFill>
                  <a:schemeClr val="tx1"/>
                </a:solidFill>
                <a:latin typeface="Yu Gothic Medium" panose="020B0400000000000000" pitchFamily="34" charset="-128"/>
                <a:ea typeface="Yu Gothic Medium" panose="020B0400000000000000" pitchFamily="34" charset="-128"/>
                <a:cs typeface="Noto Sans CJK JP Regular"/>
              </a:rPr>
              <a:t>,</a:t>
            </a: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なされている工夫について理解を深める。</a:t>
            </a:r>
            <a:endParaRPr lang="en-US" altLang="ja-JP" sz="1000">
              <a:solidFill>
                <a:schemeClr val="tx1"/>
              </a:solidFill>
              <a:latin typeface="Yu Gothic Medium" panose="020B0400000000000000" pitchFamily="34" charset="-128"/>
              <a:ea typeface="Yu Gothic Medium" panose="020B0400000000000000" pitchFamily="34" charset="-128"/>
              <a:cs typeface="Noto Sans CJK JP Regular"/>
            </a:endParaRPr>
          </a:p>
        </p:txBody>
      </p:sp>
      <p:sp>
        <p:nvSpPr>
          <p:cNvPr id="103" name="object 103">
            <a:extLst>
              <a:ext uri="{FF2B5EF4-FFF2-40B4-BE49-F238E27FC236}">
                <a16:creationId xmlns:a16="http://schemas.microsoft.com/office/drawing/2014/main" id="{A55A3794-7D44-90DD-E1F1-90EE509729E4}"/>
              </a:ext>
            </a:extLst>
          </p:cNvPr>
          <p:cNvSpPr txBox="1"/>
          <p:nvPr/>
        </p:nvSpPr>
        <p:spPr>
          <a:xfrm>
            <a:off x="670574" y="2974149"/>
            <a:ext cx="6216015" cy="360291"/>
          </a:xfrm>
          <a:prstGeom prst="rect">
            <a:avLst/>
          </a:prstGeom>
        </p:spPr>
        <p:txBody>
          <a:bodyPr vert="horz" wrap="square" lIns="0" tIns="12700" rIns="0" bIns="0" rtlCol="0">
            <a:spAutoFit/>
          </a:bodyPr>
          <a:lstStyle/>
          <a:p>
            <a:pPr marL="12700" marR="5080" indent="3810" algn="just">
              <a:lnSpc>
                <a:spcPct val="129700"/>
              </a:lnSpc>
              <a:spcBef>
                <a:spcPts val="100"/>
              </a:spcBef>
            </a:pPr>
            <a:r>
              <a:rPr lang="ja-JP" altLang="en-US" sz="900" spc="25">
                <a:solidFill>
                  <a:schemeClr val="tx1"/>
                </a:solidFill>
                <a:latin typeface="游ゴシック" panose="020B0400000000000000" pitchFamily="50" charset="-128"/>
                <a:ea typeface="游ゴシック" panose="020B0400000000000000" pitchFamily="50" charset="-128"/>
                <a:cs typeface="Noto Sans CJK JP Regular"/>
              </a:rPr>
              <a:t>前提として</a:t>
            </a:r>
            <a:r>
              <a:rPr lang="en-US" altLang="ja-JP" sz="900" spc="25">
                <a:solidFill>
                  <a:schemeClr val="tx1"/>
                </a:solidFill>
                <a:latin typeface="游ゴシック" panose="020B0400000000000000" pitchFamily="50" charset="-128"/>
                <a:ea typeface="游ゴシック" panose="020B0400000000000000" pitchFamily="50" charset="-128"/>
                <a:cs typeface="Noto Sans CJK JP Regular"/>
              </a:rPr>
              <a:t>,</a:t>
            </a:r>
            <a:r>
              <a:rPr lang="ja-JP" altLang="en-US" sz="900" spc="25">
                <a:solidFill>
                  <a:schemeClr val="tx1"/>
                </a:solidFill>
                <a:latin typeface="游ゴシック" panose="020B0400000000000000" pitchFamily="50" charset="-128"/>
                <a:ea typeface="游ゴシック" panose="020B0400000000000000" pitchFamily="50" charset="-128"/>
                <a:cs typeface="Noto Sans CJK JP Regular"/>
              </a:rPr>
              <a:t>歴史ある両大会が愛知県・名古屋市で開催され</a:t>
            </a:r>
            <a:r>
              <a:rPr lang="en-US" altLang="ja-JP" sz="900" spc="25">
                <a:solidFill>
                  <a:schemeClr val="tx1"/>
                </a:solidFill>
                <a:latin typeface="游ゴシック" panose="020B0400000000000000" pitchFamily="50" charset="-128"/>
                <a:ea typeface="游ゴシック" panose="020B0400000000000000" pitchFamily="50" charset="-128"/>
                <a:cs typeface="Noto Sans CJK JP Regular"/>
              </a:rPr>
              <a:t>,</a:t>
            </a:r>
            <a:r>
              <a:rPr lang="ja-JP" altLang="en-US" sz="900" spc="25">
                <a:solidFill>
                  <a:schemeClr val="tx1"/>
                </a:solidFill>
                <a:latin typeface="游ゴシック" panose="020B0400000000000000" pitchFamily="50" charset="-128"/>
                <a:ea typeface="游ゴシック" panose="020B0400000000000000" pitchFamily="50" charset="-128"/>
                <a:cs typeface="Noto Sans CJK JP Regular"/>
              </a:rPr>
              <a:t>アジア中から多くの国と地域が参加することを児童に理解させた上で</a:t>
            </a:r>
            <a:r>
              <a:rPr lang="ja-JP" altLang="en-US" sz="900">
                <a:solidFill>
                  <a:schemeClr val="tx1"/>
                </a:solidFill>
                <a:latin typeface="游ゴシック" panose="020B0400000000000000" pitchFamily="50" charset="-128"/>
                <a:ea typeface="游ゴシック" panose="020B0400000000000000" pitchFamily="50" charset="-128"/>
                <a:cs typeface="Noto Sans CJK JP Regular"/>
              </a:rPr>
              <a:t>どういった競技が実際に行われるのか調べさせるようにする。</a:t>
            </a:r>
            <a:endParaRPr lang="en-US" altLang="ja-JP" sz="900">
              <a:solidFill>
                <a:schemeClr val="tx1"/>
              </a:solidFill>
              <a:latin typeface="游ゴシック" panose="020B0400000000000000" pitchFamily="50" charset="-128"/>
              <a:ea typeface="游ゴシック" panose="020B0400000000000000" pitchFamily="50" charset="-128"/>
              <a:cs typeface="Noto Sans CJK JP Regular"/>
            </a:endParaRPr>
          </a:p>
        </p:txBody>
      </p:sp>
      <p:sp>
        <p:nvSpPr>
          <p:cNvPr id="105" name="object 105">
            <a:extLst>
              <a:ext uri="{FF2B5EF4-FFF2-40B4-BE49-F238E27FC236}">
                <a16:creationId xmlns:a16="http://schemas.microsoft.com/office/drawing/2014/main" id="{2EC7DA44-20E0-29D5-4FC2-EDFD1216E6D2}"/>
              </a:ext>
            </a:extLst>
          </p:cNvPr>
          <p:cNvSpPr/>
          <p:nvPr/>
        </p:nvSpPr>
        <p:spPr>
          <a:xfrm>
            <a:off x="539987" y="2782812"/>
            <a:ext cx="6473825" cy="786130"/>
          </a:xfrm>
          <a:prstGeom prst="roundRect">
            <a:avLst>
              <a:gd name="adj" fmla="val 7508"/>
            </a:avLst>
          </a:prstGeom>
          <a:ln w="6350">
            <a:solidFill>
              <a:schemeClr val="tx1"/>
            </a:solidFill>
          </a:ln>
        </p:spPr>
        <p:txBody>
          <a:bodyPr wrap="square" lIns="0" tIns="0" rIns="0" bIns="0" rtlCol="0"/>
          <a:lstStyle/>
          <a:p>
            <a:endParaRPr>
              <a:solidFill>
                <a:schemeClr val="tx1"/>
              </a:solidFill>
            </a:endParaRPr>
          </a:p>
        </p:txBody>
      </p:sp>
      <p:sp>
        <p:nvSpPr>
          <p:cNvPr id="106" name="object 106">
            <a:extLst>
              <a:ext uri="{FF2B5EF4-FFF2-40B4-BE49-F238E27FC236}">
                <a16:creationId xmlns:a16="http://schemas.microsoft.com/office/drawing/2014/main" id="{ADDF983B-322C-5C4C-C4BF-E6D1CE940542}"/>
              </a:ext>
            </a:extLst>
          </p:cNvPr>
          <p:cNvSpPr/>
          <p:nvPr/>
        </p:nvSpPr>
        <p:spPr>
          <a:xfrm>
            <a:off x="680822" y="2707641"/>
            <a:ext cx="1163853" cy="166712"/>
          </a:xfrm>
          <a:custGeom>
            <a:avLst/>
            <a:gdLst/>
            <a:ahLst/>
            <a:cxnLst/>
            <a:rect l="l" t="t" r="r" b="b"/>
            <a:pathLst>
              <a:path w="1512570" h="180339">
                <a:moveTo>
                  <a:pt x="1511998" y="0"/>
                </a:moveTo>
                <a:lnTo>
                  <a:pt x="0" y="0"/>
                </a:lnTo>
                <a:lnTo>
                  <a:pt x="0" y="179997"/>
                </a:lnTo>
                <a:lnTo>
                  <a:pt x="1511998" y="179997"/>
                </a:lnTo>
                <a:lnTo>
                  <a:pt x="1511998" y="0"/>
                </a:lnTo>
                <a:close/>
              </a:path>
            </a:pathLst>
          </a:custGeom>
          <a:solidFill>
            <a:srgbClr val="FFFFFF"/>
          </a:solidFill>
        </p:spPr>
        <p:txBody>
          <a:bodyPr wrap="square" lIns="0" tIns="0" rIns="0" bIns="0" rtlCol="0"/>
          <a:lstStyle/>
          <a:p>
            <a:endParaRPr>
              <a:solidFill>
                <a:schemeClr val="tx1"/>
              </a:solidFill>
            </a:endParaRPr>
          </a:p>
        </p:txBody>
      </p:sp>
      <p:sp>
        <p:nvSpPr>
          <p:cNvPr id="107" name="object 107">
            <a:extLst>
              <a:ext uri="{FF2B5EF4-FFF2-40B4-BE49-F238E27FC236}">
                <a16:creationId xmlns:a16="http://schemas.microsoft.com/office/drawing/2014/main" id="{0753A142-A8FE-5A53-59EA-872CD44E7864}"/>
              </a:ext>
            </a:extLst>
          </p:cNvPr>
          <p:cNvSpPr txBox="1"/>
          <p:nvPr/>
        </p:nvSpPr>
        <p:spPr>
          <a:xfrm>
            <a:off x="786263" y="2679700"/>
            <a:ext cx="1308100" cy="166712"/>
          </a:xfrm>
          <a:prstGeom prst="rect">
            <a:avLst/>
          </a:prstGeom>
        </p:spPr>
        <p:txBody>
          <a:bodyPr vert="horz" wrap="square" lIns="0" tIns="12700" rIns="0" bIns="0" rtlCol="0">
            <a:spAutoFit/>
          </a:bodyPr>
          <a:lstStyle/>
          <a:p>
            <a:pPr marL="12700">
              <a:spcBef>
                <a:spcPts val="100"/>
              </a:spcBef>
            </a:pPr>
            <a:r>
              <a:rPr sz="1000" b="1" spc="-25">
                <a:solidFill>
                  <a:schemeClr val="tx1"/>
                </a:solidFill>
                <a:latin typeface="Yu Gothic" panose="020B0400000000000000" pitchFamily="34" charset="-128"/>
                <a:ea typeface="Yu Gothic" panose="020B0400000000000000" pitchFamily="34" charset="-128"/>
                <a:cs typeface="Noto Sans CJK JP Bold"/>
              </a:rPr>
              <a:t>活動のポイント</a:t>
            </a:r>
            <a:endParaRPr sz="1000" b="1">
              <a:solidFill>
                <a:schemeClr val="tx1"/>
              </a:solidFill>
              <a:latin typeface="Yu Gothic" panose="020B0400000000000000" pitchFamily="34" charset="-128"/>
              <a:ea typeface="Yu Gothic" panose="020B0400000000000000" pitchFamily="34" charset="-128"/>
              <a:cs typeface="Noto Sans CJK JP Regular"/>
            </a:endParaRPr>
          </a:p>
        </p:txBody>
      </p:sp>
      <p:sp>
        <p:nvSpPr>
          <p:cNvPr id="378" name="object 13">
            <a:extLst>
              <a:ext uri="{FF2B5EF4-FFF2-40B4-BE49-F238E27FC236}">
                <a16:creationId xmlns:a16="http://schemas.microsoft.com/office/drawing/2014/main" id="{7998E5E4-AF4E-7751-D56A-E7AE9CD2F1AC}"/>
              </a:ext>
            </a:extLst>
          </p:cNvPr>
          <p:cNvSpPr txBox="1"/>
          <p:nvPr/>
        </p:nvSpPr>
        <p:spPr>
          <a:xfrm>
            <a:off x="763121" y="740835"/>
            <a:ext cx="6036473" cy="246221"/>
          </a:xfrm>
          <a:prstGeom prst="rect">
            <a:avLst/>
          </a:prstGeom>
        </p:spPr>
        <p:txBody>
          <a:bodyPr vert="horz" wrap="square" lIns="0" tIns="0" rIns="0" bIns="0" rtlCol="0">
            <a:spAutoFit/>
          </a:bodyPr>
          <a:lstStyle/>
          <a:p>
            <a:pPr marL="38100" algn="ctr">
              <a:spcBef>
                <a:spcPts val="1100"/>
              </a:spcBef>
              <a:tabLst>
                <a:tab pos="2669540" algn="l"/>
              </a:tabLst>
            </a:pPr>
            <a:r>
              <a:rPr lang="ja-JP" altLang="en-US" sz="1600" b="1" spc="90">
                <a:solidFill>
                  <a:schemeClr val="tx1"/>
                </a:solidFill>
                <a:latin typeface="游ゴシック" panose="020B0400000000000000" pitchFamily="50" charset="-128"/>
                <a:ea typeface="游ゴシック" panose="020B0400000000000000" pitchFamily="50" charset="-128"/>
                <a:cs typeface="Noto Sans CJK JP Bold"/>
              </a:rPr>
              <a:t>「愛知・名古屋</a:t>
            </a:r>
            <a:r>
              <a:rPr lang="en-US" altLang="ja-JP" sz="1600" b="1" spc="90">
                <a:solidFill>
                  <a:schemeClr val="tx1"/>
                </a:solidFill>
                <a:latin typeface="游ゴシック" panose="020B0400000000000000" pitchFamily="50" charset="-128"/>
                <a:ea typeface="游ゴシック" panose="020B0400000000000000" pitchFamily="50" charset="-128"/>
                <a:cs typeface="Noto Sans CJK JP Bold"/>
              </a:rPr>
              <a:t>2026</a:t>
            </a:r>
            <a:r>
              <a:rPr lang="ja-JP" altLang="en-US" sz="1600" b="1" spc="90">
                <a:solidFill>
                  <a:schemeClr val="tx1"/>
                </a:solidFill>
                <a:latin typeface="游ゴシック" panose="020B0400000000000000" pitchFamily="50" charset="-128"/>
                <a:ea typeface="游ゴシック" panose="020B0400000000000000" pitchFamily="50" charset="-128"/>
                <a:cs typeface="Noto Sans CJK JP Bold"/>
              </a:rPr>
              <a:t>大会学習教材」</a:t>
            </a:r>
            <a:r>
              <a:rPr lang="ja-JP" altLang="en-US" sz="1600" b="1" spc="95">
                <a:solidFill>
                  <a:schemeClr val="tx1"/>
                </a:solidFill>
                <a:latin typeface="游ゴシック" panose="020B0400000000000000" pitchFamily="50" charset="-128"/>
                <a:ea typeface="游ゴシック" panose="020B0400000000000000" pitchFamily="50" charset="-128"/>
                <a:cs typeface="Noto Sans CJK JP Bold"/>
              </a:rPr>
              <a:t>学習展開例</a:t>
            </a:r>
            <a:endParaRPr sz="1600">
              <a:solidFill>
                <a:schemeClr val="tx1"/>
              </a:solidFill>
              <a:latin typeface="游ゴシック" panose="020B0400000000000000" pitchFamily="50" charset="-128"/>
              <a:ea typeface="游ゴシック" panose="020B0400000000000000" pitchFamily="50" charset="-128"/>
              <a:cs typeface="Noto Sans CJK JP Regular"/>
            </a:endParaRPr>
          </a:p>
        </p:txBody>
      </p:sp>
      <p:grpSp>
        <p:nvGrpSpPr>
          <p:cNvPr id="29" name="グループ化 28">
            <a:extLst>
              <a:ext uri="{FF2B5EF4-FFF2-40B4-BE49-F238E27FC236}">
                <a16:creationId xmlns:a16="http://schemas.microsoft.com/office/drawing/2014/main" id="{E1F7EE42-B6A6-28BA-551E-3FA197D3A566}"/>
              </a:ext>
            </a:extLst>
          </p:cNvPr>
          <p:cNvGrpSpPr/>
          <p:nvPr/>
        </p:nvGrpSpPr>
        <p:grpSpPr>
          <a:xfrm>
            <a:off x="2742202" y="1158143"/>
            <a:ext cx="2078311" cy="324000"/>
            <a:chOff x="2738164" y="64326"/>
            <a:chExt cx="2078311" cy="324000"/>
          </a:xfrm>
        </p:grpSpPr>
        <p:sp>
          <p:nvSpPr>
            <p:cNvPr id="25" name="角丸四角形 24">
              <a:extLst>
                <a:ext uri="{FF2B5EF4-FFF2-40B4-BE49-F238E27FC236}">
                  <a16:creationId xmlns:a16="http://schemas.microsoft.com/office/drawing/2014/main" id="{A30E292B-7608-6527-5E9C-9B94535D90ED}"/>
                </a:ext>
              </a:extLst>
            </p:cNvPr>
            <p:cNvSpPr/>
            <p:nvPr/>
          </p:nvSpPr>
          <p:spPr>
            <a:xfrm>
              <a:off x="2738164" y="64326"/>
              <a:ext cx="2078311" cy="324000"/>
            </a:xfrm>
            <a:prstGeom prst="roundRect">
              <a:avLst>
                <a:gd name="adj" fmla="val 15158"/>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片側の 2 つの角を丸めた四角形 25">
              <a:extLst>
                <a:ext uri="{FF2B5EF4-FFF2-40B4-BE49-F238E27FC236}">
                  <a16:creationId xmlns:a16="http://schemas.microsoft.com/office/drawing/2014/main" id="{EF618D40-321F-721E-6B60-861D3F210ACE}"/>
                </a:ext>
              </a:extLst>
            </p:cNvPr>
            <p:cNvSpPr/>
            <p:nvPr/>
          </p:nvSpPr>
          <p:spPr>
            <a:xfrm rot="16200000">
              <a:off x="3195911" y="-385288"/>
              <a:ext cx="324000" cy="1223228"/>
            </a:xfrm>
            <a:prstGeom prst="round2Same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object 13">
              <a:extLst>
                <a:ext uri="{FF2B5EF4-FFF2-40B4-BE49-F238E27FC236}">
                  <a16:creationId xmlns:a16="http://schemas.microsoft.com/office/drawing/2014/main" id="{DE83C993-1A27-A96E-7A31-26A0D89C1574}"/>
                </a:ext>
              </a:extLst>
            </p:cNvPr>
            <p:cNvSpPr txBox="1"/>
            <p:nvPr/>
          </p:nvSpPr>
          <p:spPr>
            <a:xfrm>
              <a:off x="2780022" y="93388"/>
              <a:ext cx="1155778" cy="273847"/>
            </a:xfrm>
            <a:prstGeom prst="rect">
              <a:avLst/>
            </a:prstGeom>
          </p:spPr>
          <p:txBody>
            <a:bodyPr vert="horz" wrap="none" lIns="0" tIns="0" rIns="0" bIns="0" rtlCol="0" anchor="ctr">
              <a:noAutofit/>
            </a:bodyPr>
            <a:lstStyle/>
            <a:p>
              <a:pPr marL="4763" algn="ctr">
                <a:spcBef>
                  <a:spcPts val="1700"/>
                </a:spcBef>
                <a:tabLst>
                  <a:tab pos="1758950" algn="l"/>
                </a:tabLst>
              </a:pPr>
              <a:r>
                <a:rPr sz="1200" b="1" spc="-75">
                  <a:solidFill>
                    <a:srgbClr val="FFFFFF"/>
                  </a:solidFill>
                  <a:latin typeface="Yu Gothic" panose="020B0400000000000000" pitchFamily="34" charset="-128"/>
                  <a:cs typeface="Noto Sans CJK JP Bold"/>
                </a:rPr>
                <a:t>小</a:t>
              </a:r>
              <a:r>
                <a:rPr lang="ja-JP" altLang="en-US" sz="1200" b="1" spc="-75">
                  <a:solidFill>
                    <a:srgbClr val="FFFFFF"/>
                  </a:solidFill>
                  <a:latin typeface="Yu Gothic" panose="020B0400000000000000" pitchFamily="34" charset="-128"/>
                  <a:cs typeface="Noto Sans CJK JP Bold"/>
                </a:rPr>
                <a:t>３</a:t>
              </a:r>
              <a:r>
                <a:rPr sz="1050" b="1" baseline="15873">
                  <a:solidFill>
                    <a:srgbClr val="FFFFFF"/>
                  </a:solidFill>
                  <a:latin typeface="Yu Gothic" panose="020B0400000000000000" pitchFamily="34" charset="-128"/>
                  <a:cs typeface="Noto Sans CJK JP Bold"/>
                </a:rPr>
                <a:t>～</a:t>
              </a:r>
              <a:r>
                <a:rPr sz="1200" b="1" spc="-35">
                  <a:solidFill>
                    <a:srgbClr val="FFFFFF"/>
                  </a:solidFill>
                  <a:latin typeface="Yu Gothic" panose="020B0400000000000000" pitchFamily="34" charset="-128"/>
                  <a:cs typeface="Noto Sans CJK JP Bold"/>
                </a:rPr>
                <a:t>小</a:t>
              </a:r>
              <a:r>
                <a:rPr sz="1200" b="1" spc="-80">
                  <a:solidFill>
                    <a:srgbClr val="FFFFFF"/>
                  </a:solidFill>
                  <a:latin typeface="Yu Gothic" panose="020B0400000000000000" pitchFamily="34" charset="-128"/>
                  <a:cs typeface="Noto Sans CJK JP Bold"/>
                </a:rPr>
                <a:t>６</a:t>
              </a:r>
              <a:r>
                <a:rPr sz="1200" b="1" spc="90">
                  <a:solidFill>
                    <a:srgbClr val="FFFFFF"/>
                  </a:solidFill>
                  <a:latin typeface="Yu Gothic" panose="020B0400000000000000" pitchFamily="34" charset="-128"/>
                  <a:cs typeface="Noto Sans CJK JP Bold"/>
                </a:rPr>
                <a:t>対</a:t>
              </a:r>
              <a:r>
                <a:rPr sz="1200" b="1" spc="-50">
                  <a:solidFill>
                    <a:srgbClr val="FFFFFF"/>
                  </a:solidFill>
                  <a:latin typeface="Yu Gothic" panose="020B0400000000000000" pitchFamily="34" charset="-128"/>
                  <a:cs typeface="Noto Sans CJK JP Bold"/>
                </a:rPr>
                <a:t>象</a:t>
              </a:r>
              <a:endParaRPr sz="1200">
                <a:latin typeface="Yu Gothic" panose="020B0400000000000000" pitchFamily="34" charset="-128"/>
                <a:cs typeface="Noto Sans CJK JP Regular"/>
              </a:endParaRPr>
            </a:p>
          </p:txBody>
        </p:sp>
        <p:sp>
          <p:nvSpPr>
            <p:cNvPr id="28" name="object 13">
              <a:extLst>
                <a:ext uri="{FF2B5EF4-FFF2-40B4-BE49-F238E27FC236}">
                  <a16:creationId xmlns:a16="http://schemas.microsoft.com/office/drawing/2014/main" id="{24250C85-DD56-6318-18FD-9625304672C1}"/>
                </a:ext>
              </a:extLst>
            </p:cNvPr>
            <p:cNvSpPr txBox="1"/>
            <p:nvPr/>
          </p:nvSpPr>
          <p:spPr>
            <a:xfrm>
              <a:off x="4039120" y="93388"/>
              <a:ext cx="696653" cy="273847"/>
            </a:xfrm>
            <a:prstGeom prst="rect">
              <a:avLst/>
            </a:prstGeom>
          </p:spPr>
          <p:txBody>
            <a:bodyPr vert="horz" wrap="none" lIns="0" tIns="0" rIns="0" bIns="0" rtlCol="0" anchor="ctr">
              <a:noAutofit/>
            </a:bodyPr>
            <a:lstStyle/>
            <a:p>
              <a:pPr marL="4763" algn="ctr">
                <a:spcBef>
                  <a:spcPts val="1700"/>
                </a:spcBef>
                <a:tabLst>
                  <a:tab pos="1758950" algn="l"/>
                </a:tabLst>
              </a:pPr>
              <a:r>
                <a:rPr lang="ja-JP" altLang="en-US" sz="1200" b="1" spc="-45">
                  <a:solidFill>
                    <a:srgbClr val="231916"/>
                  </a:solidFill>
                  <a:latin typeface="Yu Gothic" panose="020B0400000000000000" pitchFamily="34" charset="-128"/>
                  <a:cs typeface="Noto Sans CJK JP Bold"/>
                </a:rPr>
                <a:t>小学生</a:t>
              </a:r>
              <a:r>
                <a:rPr lang="en-US" altLang="ja-JP" sz="1200" b="1" spc="-45">
                  <a:solidFill>
                    <a:srgbClr val="231916"/>
                  </a:solidFill>
                  <a:latin typeface="Yu Gothic" panose="020B0400000000000000" pitchFamily="34" charset="-128"/>
                  <a:cs typeface="Noto Sans CJK JP Bold"/>
                </a:rPr>
                <a:t>A</a:t>
              </a:r>
              <a:endParaRPr sz="1200">
                <a:latin typeface="Yu Gothic" panose="020B0400000000000000" pitchFamily="34" charset="-128"/>
                <a:cs typeface="Noto Sans CJK JP Regular"/>
              </a:endParaRPr>
            </a:p>
          </p:txBody>
        </p:sp>
      </p:grpSp>
      <p:sp>
        <p:nvSpPr>
          <p:cNvPr id="50" name="object 17">
            <a:extLst>
              <a:ext uri="{FF2B5EF4-FFF2-40B4-BE49-F238E27FC236}">
                <a16:creationId xmlns:a16="http://schemas.microsoft.com/office/drawing/2014/main" id="{98047650-516D-CF2B-3B4E-453FA12B9CC1}"/>
              </a:ext>
            </a:extLst>
          </p:cNvPr>
          <p:cNvSpPr txBox="1"/>
          <p:nvPr/>
        </p:nvSpPr>
        <p:spPr>
          <a:xfrm>
            <a:off x="778959" y="1607920"/>
            <a:ext cx="1936650" cy="197490"/>
          </a:xfrm>
          <a:prstGeom prst="rect">
            <a:avLst/>
          </a:prstGeom>
        </p:spPr>
        <p:txBody>
          <a:bodyPr vert="horz" wrap="square" lIns="0" tIns="12700" rIns="0" bIns="0" rtlCol="0">
            <a:spAutoFit/>
          </a:bodyPr>
          <a:lstStyle/>
          <a:p>
            <a:pPr marL="12700">
              <a:spcBef>
                <a:spcPts val="100"/>
              </a:spcBef>
            </a:pPr>
            <a:r>
              <a:rPr lang="ja-JP" altLang="en-US" sz="1200" b="1" spc="10">
                <a:solidFill>
                  <a:schemeClr val="tx1"/>
                </a:solidFill>
                <a:latin typeface="Yu Gothic" panose="020B0400000000000000" pitchFamily="34" charset="-128"/>
                <a:ea typeface="Yu Gothic" panose="020B0400000000000000" pitchFamily="34" charset="-128"/>
                <a:cs typeface="Noto Sans CJK JP Bold"/>
              </a:rPr>
              <a:t>学習のねらい</a:t>
            </a:r>
            <a:endParaRPr sz="1200" b="1">
              <a:solidFill>
                <a:schemeClr val="tx1"/>
              </a:solidFill>
              <a:latin typeface="Yu Gothic" panose="020B0400000000000000" pitchFamily="34" charset="-128"/>
              <a:ea typeface="Yu Gothic" panose="020B0400000000000000" pitchFamily="34" charset="-128"/>
              <a:cs typeface="Noto Sans CJK JP Regular"/>
            </a:endParaRPr>
          </a:p>
        </p:txBody>
      </p:sp>
      <p:pic>
        <p:nvPicPr>
          <p:cNvPr id="53" name="グラフィックス 52">
            <a:extLst>
              <a:ext uri="{FF2B5EF4-FFF2-40B4-BE49-F238E27FC236}">
                <a16:creationId xmlns:a16="http://schemas.microsoft.com/office/drawing/2014/main" id="{15F1EB7F-13EA-06DD-CE03-6134559F459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4324" y="1598981"/>
            <a:ext cx="168726" cy="218888"/>
          </a:xfrm>
          <a:prstGeom prst="rect">
            <a:avLst/>
          </a:prstGeom>
        </p:spPr>
      </p:pic>
      <p:graphicFrame>
        <p:nvGraphicFramePr>
          <p:cNvPr id="3" name="object 466">
            <a:extLst>
              <a:ext uri="{FF2B5EF4-FFF2-40B4-BE49-F238E27FC236}">
                <a16:creationId xmlns:a16="http://schemas.microsoft.com/office/drawing/2014/main" id="{D2462661-A4EE-E7D9-0F13-9904F27EB529}"/>
              </a:ext>
            </a:extLst>
          </p:cNvPr>
          <p:cNvGraphicFramePr>
            <a:graphicFrameLocks noGrp="1"/>
          </p:cNvGraphicFramePr>
          <p:nvPr>
            <p:extLst>
              <p:ext uri="{D42A27DB-BD31-4B8C-83A1-F6EECF244321}">
                <p14:modId xmlns:p14="http://schemas.microsoft.com/office/powerpoint/2010/main" val="2855518868"/>
              </p:ext>
            </p:extLst>
          </p:nvPr>
        </p:nvGraphicFramePr>
        <p:xfrm>
          <a:off x="8090440" y="891140"/>
          <a:ext cx="6479635" cy="7483078"/>
        </p:xfrm>
        <a:graphic>
          <a:graphicData uri="http://schemas.openxmlformats.org/drawingml/2006/table">
            <a:tbl>
              <a:tblPr firstRow="1" bandRow="1">
                <a:tableStyleId>{2D5ABB26-0587-4C30-8999-92F81FD0307C}</a:tableStyleId>
              </a:tblPr>
              <a:tblGrid>
                <a:gridCol w="540000">
                  <a:extLst>
                    <a:ext uri="{9D8B030D-6E8A-4147-A177-3AD203B41FA5}">
                      <a16:colId xmlns:a16="http://schemas.microsoft.com/office/drawing/2014/main" val="20000"/>
                    </a:ext>
                  </a:extLst>
                </a:gridCol>
                <a:gridCol w="2484000">
                  <a:extLst>
                    <a:ext uri="{9D8B030D-6E8A-4147-A177-3AD203B41FA5}">
                      <a16:colId xmlns:a16="http://schemas.microsoft.com/office/drawing/2014/main" val="20001"/>
                    </a:ext>
                  </a:extLst>
                </a:gridCol>
                <a:gridCol w="2159635">
                  <a:extLst>
                    <a:ext uri="{9D8B030D-6E8A-4147-A177-3AD203B41FA5}">
                      <a16:colId xmlns:a16="http://schemas.microsoft.com/office/drawing/2014/main" val="20002"/>
                    </a:ext>
                  </a:extLst>
                </a:gridCol>
                <a:gridCol w="1296000">
                  <a:extLst>
                    <a:ext uri="{9D8B030D-6E8A-4147-A177-3AD203B41FA5}">
                      <a16:colId xmlns:a16="http://schemas.microsoft.com/office/drawing/2014/main" val="20003"/>
                    </a:ext>
                  </a:extLst>
                </a:gridCol>
              </a:tblGrid>
              <a:tr h="287655">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段階</a:t>
                      </a:r>
                      <a:endParaRPr lang="ja-JP" altLang="en-US" sz="900" b="1" i="0">
                        <a:solidFill>
                          <a:schemeClr val="tx1"/>
                        </a:solidFill>
                        <a:latin typeface="Yu Gothic" panose="020B0400000000000000" pitchFamily="34" charset="-128"/>
                        <a:ea typeface="Yu Gothic" panose="020B0400000000000000" pitchFamily="34" charset="-128"/>
                        <a:cs typeface="Noto Sans CJK JP Regular"/>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20000"/>
                        </a:lnSpc>
                        <a:spcBef>
                          <a:spcPts val="0"/>
                        </a:spcBef>
                      </a:pPr>
                      <a:r>
                        <a:rPr lang="ja-JP" altLang="en-US" sz="900" b="1" i="0" spc="-15">
                          <a:solidFill>
                            <a:schemeClr val="tx1"/>
                          </a:solidFill>
                          <a:latin typeface="Yu Gothic" panose="020B0400000000000000" pitchFamily="34" charset="-128"/>
                          <a:ea typeface="Yu Gothic" panose="020B0400000000000000" pitchFamily="34" charset="-128"/>
                          <a:cs typeface="IPAPGothic"/>
                        </a:rPr>
                        <a:t>学習活動</a:t>
                      </a:r>
                      <a:endParaRPr lang="ja-JP" altLang="en-US"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20000"/>
                        </a:lnSpc>
                        <a:spcBef>
                          <a:spcPts val="0"/>
                        </a:spcBef>
                      </a:pPr>
                      <a:r>
                        <a:rPr lang="ja-JP" altLang="en-US" sz="900" b="1" i="0" spc="-10">
                          <a:solidFill>
                            <a:schemeClr val="tx1"/>
                          </a:solidFill>
                          <a:latin typeface="Yu Gothic" panose="020B0400000000000000" pitchFamily="34" charset="-128"/>
                          <a:ea typeface="Yu Gothic" panose="020B0400000000000000" pitchFamily="34" charset="-128"/>
                          <a:cs typeface="IPAPGothic"/>
                        </a:rPr>
                        <a:t>教師の動き・留意点等</a:t>
                      </a:r>
                      <a:endParaRPr lang="ja-JP" altLang="en-US"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455295">
                        <a:lnSpc>
                          <a:spcPct val="120000"/>
                        </a:lnSpc>
                        <a:spcBef>
                          <a:spcPts val="0"/>
                        </a:spcBef>
                      </a:pPr>
                      <a:r>
                        <a:rPr lang="ja-JP" altLang="en-US" sz="900" b="1" i="0" spc="-15">
                          <a:solidFill>
                            <a:schemeClr val="tx1"/>
                          </a:solidFill>
                          <a:latin typeface="Yu Gothic" panose="020B0400000000000000" pitchFamily="34" charset="-128"/>
                          <a:ea typeface="Yu Gothic" panose="020B0400000000000000" pitchFamily="34" charset="-128"/>
                          <a:cs typeface="IPAPGothic"/>
                        </a:rPr>
                        <a:t>使用教材</a:t>
                      </a:r>
                      <a:endParaRPr lang="ja-JP" altLang="en-US"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5080" algn="ctr">
                        <a:lnSpc>
                          <a:spcPct val="120000"/>
                        </a:lnSpc>
                        <a:spcBef>
                          <a:spcPts val="0"/>
                        </a:spcBef>
                      </a:pPr>
                      <a:r>
                        <a:rPr lang="ja-JP" altLang="en-US" sz="900" b="1" i="0">
                          <a:solidFill>
                            <a:schemeClr val="tx1"/>
                          </a:solidFill>
                          <a:latin typeface="Yu Gothic" panose="020B0400000000000000" pitchFamily="34" charset="-128"/>
                          <a:ea typeface="Yu Gothic" panose="020B0400000000000000" pitchFamily="34" charset="-128"/>
                          <a:cs typeface="IPAPGothic"/>
                        </a:rPr>
                        <a:t>事前</a:t>
                      </a:r>
                      <a:endParaRPr lang="en-US" altLang="ja-JP" sz="900" b="1" i="0">
                        <a:solidFill>
                          <a:schemeClr val="tx1"/>
                        </a:solidFill>
                        <a:latin typeface="Yu Gothic" panose="020B0400000000000000" pitchFamily="34" charset="-128"/>
                        <a:ea typeface="Yu Gothic" panose="020B0400000000000000" pitchFamily="34" charset="-128"/>
                        <a:cs typeface="IPAPGothic"/>
                      </a:endParaRPr>
                    </a:p>
                    <a:p>
                      <a:pPr marL="5080" algn="ctr">
                        <a:lnSpc>
                          <a:spcPct val="120000"/>
                        </a:lnSpc>
                        <a:spcBef>
                          <a:spcPts val="0"/>
                        </a:spcBef>
                      </a:pPr>
                      <a:r>
                        <a:rPr lang="ja-JP" altLang="en-US" sz="900" b="1" i="0">
                          <a:solidFill>
                            <a:schemeClr val="tx1"/>
                          </a:solidFill>
                          <a:latin typeface="Yu Gothic" panose="020B0400000000000000" pitchFamily="34" charset="-128"/>
                          <a:ea typeface="Yu Gothic" panose="020B0400000000000000" pitchFamily="34" charset="-128"/>
                          <a:cs typeface="IPAPGothic"/>
                        </a:rPr>
                        <a:t>準備</a:t>
                      </a:r>
                      <a:endParaRPr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9525" marR="80010" indent="0">
                        <a:lnSpc>
                          <a:spcPct val="120000"/>
                        </a:lnSpc>
                        <a:spcBef>
                          <a:spcPts val="0"/>
                        </a:spcBef>
                        <a:tabLst/>
                      </a:pP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机を班の形にする</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endParaRPr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133350" marR="73025" indent="-123825" algn="just">
                        <a:lnSpc>
                          <a:spcPct val="120000"/>
                        </a:lnSpc>
                        <a:spcBef>
                          <a:spcPts val="0"/>
                        </a:spcBef>
                        <a:buFontTx/>
                        <a:buNone/>
                        <a:tabLst/>
                      </a:pPr>
                      <a:r>
                        <a:rPr lang="en-US" altLang="ja-JP" sz="900" b="0" i="0" spc="3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30">
                          <a:solidFill>
                            <a:schemeClr val="tx1"/>
                          </a:solidFill>
                          <a:latin typeface="Yu Gothic" panose="020B0400000000000000" pitchFamily="34" charset="-128"/>
                          <a:ea typeface="Yu Gothic" panose="020B0400000000000000" pitchFamily="34" charset="-128"/>
                          <a:cs typeface="Noto Sans CJK JP Regular"/>
                        </a:rPr>
                        <a:t>動画視聴のための機材を準備し</a:t>
                      </a:r>
                      <a:r>
                        <a:rPr lang="en-US" altLang="ja-JP" sz="900" b="0" i="0" spc="30">
                          <a:solidFill>
                            <a:schemeClr val="tx1"/>
                          </a:solidFill>
                          <a:latin typeface="Yu Gothic" panose="020B0400000000000000" pitchFamily="34" charset="-128"/>
                          <a:ea typeface="Yu Gothic" panose="020B0400000000000000" pitchFamily="34" charset="-128"/>
                          <a:cs typeface="Noto Sans CJK JP Regular"/>
                        </a:rPr>
                        <a:t>, </a:t>
                      </a:r>
                      <a:r>
                        <a:rPr lang="ja-JP" altLang="en-US" sz="900" b="0" i="0" spc="30">
                          <a:solidFill>
                            <a:schemeClr val="tx1"/>
                          </a:solidFill>
                          <a:latin typeface="Yu Gothic" panose="020B0400000000000000" pitchFamily="34" charset="-128"/>
                          <a:ea typeface="Yu Gothic" panose="020B0400000000000000" pitchFamily="34" charset="-128"/>
                          <a:cs typeface="Noto Sans CJK JP Regular"/>
                        </a:rPr>
                        <a:t>再生可能かチェックしておく</a:t>
                      </a:r>
                      <a:r>
                        <a:rPr lang="en-US" altLang="ja-JP" sz="900" b="0" i="0" spc="30">
                          <a:solidFill>
                            <a:schemeClr val="tx1"/>
                          </a:solidFill>
                          <a:latin typeface="Yu Gothic" panose="020B0400000000000000" pitchFamily="34" charset="-128"/>
                          <a:ea typeface="Yu Gothic" panose="020B0400000000000000" pitchFamily="34" charset="-128"/>
                          <a:cs typeface="Noto Sans CJK JP Regular"/>
                        </a:rPr>
                        <a:t>)</a:t>
                      </a:r>
                      <a:endParaRPr lang="en-US" sz="900" b="0" i="0" spc="3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■動画：小学生</a:t>
                      </a:r>
                      <a:r>
                        <a:rPr lang="en-US" altLang="ja-JP" sz="800" b="0">
                          <a:solidFill>
                            <a:schemeClr val="tx1"/>
                          </a:solidFill>
                          <a:latin typeface="Yu Gothic" panose="020B0400000000000000" pitchFamily="34" charset="-128"/>
                          <a:ea typeface="Yu Gothic" panose="020B0400000000000000" pitchFamily="34" charset="-128"/>
                          <a:cs typeface="Noto Sans CJK JP Bold"/>
                        </a:rPr>
                        <a:t>A</a:t>
                      </a:r>
                    </a:p>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■動画再生機器</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r>
                        <a:rPr lang="ja-JP" altLang="en-US" sz="800" b="0">
                          <a:solidFill>
                            <a:schemeClr val="tx1"/>
                          </a:solidFill>
                          <a:latin typeface="Yu Gothic" panose="020B0400000000000000" pitchFamily="34" charset="-128"/>
                          <a:ea typeface="Yu Gothic" panose="020B0400000000000000" pitchFamily="34" charset="-128"/>
                          <a:cs typeface="Noto Sans CJK JP Bold"/>
                        </a:rPr>
                        <a:t>ＰＣなど</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p>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■動画視聴機器</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r>
                        <a:rPr lang="ja-JP" altLang="en-US" sz="800" b="0">
                          <a:solidFill>
                            <a:schemeClr val="tx1"/>
                          </a:solidFill>
                          <a:latin typeface="Yu Gothic" panose="020B0400000000000000" pitchFamily="34" charset="-128"/>
                          <a:ea typeface="Yu Gothic" panose="020B0400000000000000" pitchFamily="34" charset="-128"/>
                          <a:cs typeface="Noto Sans CJK JP Bold"/>
                        </a:rPr>
                        <a:t>電子黒板やスクリーン</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894073"/>
                  </a:ext>
                </a:extLst>
              </a:tr>
              <a:tr h="1370430">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Bold"/>
                        </a:rPr>
                        <a:t>導入</a:t>
                      </a:r>
                      <a:endParaRPr sz="900" b="1" i="0">
                        <a:solidFill>
                          <a:schemeClr val="tx1"/>
                        </a:solidFill>
                        <a:latin typeface="Yu Gothic" panose="020B0400000000000000" pitchFamily="34" charset="-128"/>
                        <a:ea typeface="Yu Gothic" panose="020B0400000000000000" pitchFamily="34" charset="-128"/>
                        <a:cs typeface="Noto Sans CJK JP Regular"/>
                      </a:endParaRPr>
                    </a:p>
                    <a:p>
                      <a:pPr marL="5080" algn="ctr">
                        <a:lnSpc>
                          <a:spcPct val="120000"/>
                        </a:lnSpc>
                        <a:spcBef>
                          <a:spcPts val="0"/>
                        </a:spcBef>
                      </a:pPr>
                      <a:r>
                        <a:rPr lang="en-US" altLang="ja-JP" sz="900" b="1" i="0">
                          <a:solidFill>
                            <a:schemeClr val="tx1"/>
                          </a:solidFill>
                          <a:latin typeface="Yu Gothic" panose="020B0400000000000000" pitchFamily="34" charset="-128"/>
                          <a:ea typeface="Yu Gothic" panose="020B0400000000000000" pitchFamily="34" charset="-128"/>
                          <a:cs typeface="IPAPGothic"/>
                        </a:rPr>
                        <a:t>23</a:t>
                      </a:r>
                      <a:r>
                        <a:rPr sz="900" b="1" i="0" spc="-50">
                          <a:solidFill>
                            <a:schemeClr val="tx1"/>
                          </a:solidFill>
                          <a:latin typeface="Yu Gothic" panose="020B0400000000000000" pitchFamily="34" charset="-128"/>
                          <a:ea typeface="Yu Gothic" panose="020B0400000000000000" pitchFamily="34" charset="-128"/>
                          <a:cs typeface="IPAPGothic"/>
                        </a:rPr>
                        <a:t>分</a:t>
                      </a:r>
                      <a:endParaRPr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indent="0">
                        <a:lnSpc>
                          <a:spcPct val="120000"/>
                        </a:lnSpc>
                        <a:spcBef>
                          <a:spcPts val="0"/>
                        </a:spcBef>
                        <a:tabLst/>
                      </a:pPr>
                      <a:r>
                        <a:rPr lang="ja-JP" altLang="en-US" sz="1000" b="1" i="0" spc="-30">
                          <a:solidFill>
                            <a:schemeClr val="tx1"/>
                          </a:solidFill>
                          <a:latin typeface="Yu Gothic" panose="020B0400000000000000" pitchFamily="34" charset="-128"/>
                          <a:ea typeface="Yu Gothic" panose="020B0400000000000000" pitchFamily="34" charset="-128"/>
                          <a:cs typeface="Noto Sans CJK JP Bold"/>
                        </a:rPr>
                        <a:t>動画を視聴</a:t>
                      </a:r>
                      <a:endParaRPr lang="en-US" altLang="ja-JP" sz="1000" b="1" i="0" spc="-30">
                        <a:solidFill>
                          <a:schemeClr val="tx1"/>
                        </a:solidFill>
                        <a:latin typeface="Yu Gothic" panose="020B0400000000000000" pitchFamily="34" charset="-128"/>
                        <a:ea typeface="Yu Gothic" panose="020B0400000000000000" pitchFamily="34" charset="-128"/>
                        <a:cs typeface="Noto Sans CJK JP Bold"/>
                      </a:endParaRPr>
                    </a:p>
                    <a:p>
                      <a:pPr marL="225425" indent="-214313">
                        <a:lnSpc>
                          <a:spcPct val="120000"/>
                        </a:lnSpc>
                        <a:spcBef>
                          <a:spcPts val="0"/>
                        </a:spcBef>
                        <a:tabLst/>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a:t>
                      </a:r>
                      <a:r>
                        <a:rPr lang="zh-CN" altLang="en-US" sz="900" b="0" i="0">
                          <a:solidFill>
                            <a:schemeClr val="tx1"/>
                          </a:solidFill>
                          <a:latin typeface="Yu Gothic" panose="020B0400000000000000" pitchFamily="34" charset="-128"/>
                          <a:ea typeface="Yu Gothic" panose="020B0400000000000000" pitchFamily="34" charset="-128"/>
                          <a:cs typeface="Noto Sans CJK JP Regular"/>
                        </a:rPr>
                        <a:t>動画：小学生</a:t>
                      </a:r>
                      <a:r>
                        <a:rPr lang="en-US" altLang="zh-CN" sz="900" b="0" i="0">
                          <a:solidFill>
                            <a:schemeClr val="tx1"/>
                          </a:solidFill>
                          <a:latin typeface="Yu Gothic" panose="020B0400000000000000" pitchFamily="34" charset="-128"/>
                          <a:ea typeface="Yu Gothic" panose="020B0400000000000000" pitchFamily="34" charset="-128"/>
                          <a:cs typeface="Noto Sans CJK JP Regular"/>
                        </a:rPr>
                        <a:t>A</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を視聴</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アジア競技大会・アジアパラ競技大会につ</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いて学ぶ</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詳細は別紙「動画解説書：小学生</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」参照</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〇動画を観ながらワークシートの各クイズ</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に解答する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defTabSz="914400" eaLnBrk="1" fontAlgn="auto" latinLnBrk="0" hangingPunct="1">
                        <a:lnSpc>
                          <a:spcPct val="120000"/>
                        </a:lnSpc>
                        <a:spcBef>
                          <a:spcPts val="0"/>
                        </a:spcBef>
                        <a:spcAft>
                          <a:spcPts val="0"/>
                        </a:spcAft>
                        <a:buClrTx/>
                        <a:buSzTx/>
                        <a:buFontTx/>
                        <a:buNone/>
                        <a:tabLst/>
                        <a:defRPr/>
                      </a:pPr>
                      <a:r>
                        <a:rPr lang="ja-JP" altLang="en-US" sz="900" b="0" i="0" spc="-40">
                          <a:solidFill>
                            <a:schemeClr val="tx1"/>
                          </a:solidFill>
                          <a:latin typeface="Yu Gothic" panose="020B0400000000000000" pitchFamily="34" charset="-128"/>
                          <a:ea typeface="Yu Gothic" panose="020B0400000000000000" pitchFamily="34" charset="-128"/>
                          <a:cs typeface="Times New Roman"/>
                        </a:rPr>
                        <a:t>〇ワークシートクイズの答え合わせを行う</a:t>
                      </a:r>
                      <a:endParaRPr lang="en-US" altLang="ja-JP" sz="900" b="0" i="0" spc="-40">
                        <a:solidFill>
                          <a:schemeClr val="tx1"/>
                        </a:solidFill>
                        <a:latin typeface="Yu Gothic" panose="020B0400000000000000" pitchFamily="34" charset="-128"/>
                        <a:ea typeface="Yu Gothic" panose="020B0400000000000000" pitchFamily="34" charset="-128"/>
                        <a:cs typeface="Times New Roman"/>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indent="-123825" algn="just">
                        <a:lnSpc>
                          <a:spcPct val="120000"/>
                        </a:lnSpc>
                        <a:spcBef>
                          <a:spcPts val="0"/>
                        </a:spcBef>
                        <a:buFontTx/>
                        <a:buNone/>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・あらかじめワークシートを配布しておき</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クイズの答えを考えながら視聴するように伝える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・また</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動画を観ていて</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クイズの解答がわかり次第</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ワークシートの解答欄に答えを記入するよう指示する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133350" marR="69850" lvl="0" indent="-123825" algn="just" defTabSz="914400" eaLnBrk="1" fontAlgn="auto" latinLnBrk="0" hangingPunct="1">
                        <a:lnSpc>
                          <a:spcPct val="120000"/>
                        </a:lnSpc>
                        <a:spcBef>
                          <a:spcPts val="0"/>
                        </a:spcBef>
                        <a:spcAft>
                          <a:spcPts val="0"/>
                        </a:spcAft>
                        <a:buClrTx/>
                        <a:buSzTx/>
                        <a:buFontTx/>
                        <a:buNone/>
                        <a:tabLst/>
                        <a:defRPr/>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・クイズ解答は本紙下部参照</a:t>
                      </a: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20000"/>
                        </a:lnSpc>
                      </a:pPr>
                      <a:r>
                        <a:rPr kumimoji="1" lang="ja-JP" altLang="en-US" sz="800" b="0" i="0">
                          <a:solidFill>
                            <a:schemeClr val="tx1"/>
                          </a:solidFill>
                          <a:latin typeface="Yu Gothic" panose="020B0400000000000000" pitchFamily="34" charset="-128"/>
                          <a:ea typeface="Yu Gothic" panose="020B0400000000000000" pitchFamily="34" charset="-128"/>
                        </a:rPr>
                        <a:t>■動画：小学生</a:t>
                      </a:r>
                      <a:r>
                        <a:rPr kumimoji="1" lang="en-US" altLang="ja-JP" sz="800" b="0" i="0">
                          <a:solidFill>
                            <a:schemeClr val="tx1"/>
                          </a:solidFill>
                          <a:latin typeface="Yu Gothic" panose="020B0400000000000000" pitchFamily="34" charset="-128"/>
                          <a:ea typeface="Yu Gothic" panose="020B0400000000000000" pitchFamily="34" charset="-128"/>
                        </a:rPr>
                        <a:t>A</a:t>
                      </a:r>
                    </a:p>
                    <a:p>
                      <a:pPr>
                        <a:lnSpc>
                          <a:spcPct val="120000"/>
                        </a:lnSpc>
                      </a:pPr>
                      <a:endParaRPr kumimoji="1" lang="en-US" altLang="ja-JP" sz="800" b="0" i="0">
                        <a:solidFill>
                          <a:schemeClr val="tx1"/>
                        </a:solidFill>
                        <a:latin typeface="Yu Gothic" panose="020B0400000000000000" pitchFamily="34" charset="-128"/>
                        <a:ea typeface="Yu Gothic" panose="020B0400000000000000" pitchFamily="34" charset="-128"/>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kumimoji="1" lang="ja-JP" altLang="en-US" sz="800" b="0" i="0" kern="1200">
                          <a:solidFill>
                            <a:schemeClr val="tx1"/>
                          </a:solidFill>
                          <a:effectLst/>
                          <a:latin typeface="Yu Gothic" panose="020B0400000000000000" pitchFamily="34" charset="-128"/>
                          <a:ea typeface="Yu Gothic" panose="020B0400000000000000" pitchFamily="34" charset="-128"/>
                          <a:cs typeface="+mn-cs"/>
                        </a:rPr>
                        <a:t>・動画を再生するための</a:t>
                      </a:r>
                      <a:r>
                        <a:rPr kumimoji="1" lang="en-US" altLang="ja-JP" sz="800" b="0" i="0" kern="1200">
                          <a:solidFill>
                            <a:schemeClr val="tx1"/>
                          </a:solidFill>
                          <a:effectLst/>
                          <a:latin typeface="Yu Gothic" panose="020B0400000000000000" pitchFamily="34" charset="-128"/>
                          <a:ea typeface="Yu Gothic" panose="020B0400000000000000" pitchFamily="34" charset="-128"/>
                          <a:cs typeface="+mn-cs"/>
                        </a:rPr>
                        <a:t>PC</a:t>
                      </a:r>
                      <a:r>
                        <a:rPr kumimoji="1" lang="ja-JP" altLang="en-US" sz="800" b="0" i="0" kern="1200">
                          <a:solidFill>
                            <a:schemeClr val="tx1"/>
                          </a:solidFill>
                          <a:effectLst/>
                          <a:latin typeface="Yu Gothic" panose="020B0400000000000000" pitchFamily="34" charset="-128"/>
                          <a:ea typeface="Yu Gothic" panose="020B0400000000000000" pitchFamily="34" charset="-128"/>
                          <a:cs typeface="+mn-cs"/>
                        </a:rPr>
                        <a:t>・スクリーンなどの機器</a:t>
                      </a:r>
                      <a:endParaRPr kumimoji="1" lang="en-US" altLang="ja-JP" sz="800" b="0" i="0" kern="1200">
                        <a:solidFill>
                          <a:schemeClr val="tx1"/>
                        </a:solidFill>
                        <a:effectLst/>
                        <a:latin typeface="Yu Gothic" panose="020B0400000000000000" pitchFamily="34" charset="-128"/>
                        <a:ea typeface="Yu Gothic" panose="020B0400000000000000" pitchFamily="34" charset="-128"/>
                        <a:cs typeface="+mn-cs"/>
                      </a:endParaRPr>
                    </a:p>
                    <a:p>
                      <a:pPr marL="95250" marR="0" lvl="0" indent="-95250" algn="l" defTabSz="914400" rtl="0" eaLnBrk="1" fontAlgn="auto" latinLnBrk="0" hangingPunct="1">
                        <a:lnSpc>
                          <a:spcPct val="120000"/>
                        </a:lnSpc>
                        <a:spcBef>
                          <a:spcPts val="0"/>
                        </a:spcBef>
                        <a:spcAft>
                          <a:spcPts val="0"/>
                        </a:spcAft>
                        <a:buClrTx/>
                        <a:buSzTx/>
                        <a:buFontTx/>
                        <a:buNone/>
                        <a:tabLst/>
                        <a:defRPr/>
                      </a:pPr>
                      <a:endParaRPr kumimoji="1" lang="en-US" altLang="ja-JP" sz="800" b="0" i="0" kern="1200">
                        <a:solidFill>
                          <a:schemeClr val="tx1"/>
                        </a:solidFill>
                        <a:effectLst/>
                        <a:latin typeface="Yu Gothic" panose="020B0400000000000000" pitchFamily="34" charset="-128"/>
                        <a:ea typeface="Yu Gothic" panose="020B0400000000000000" pitchFamily="34" charset="-128"/>
                        <a:cs typeface="+mn-cs"/>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■動画解説書：小学生</a:t>
                      </a: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lang="en-US" altLang="ja-JP" sz="800" b="0">
                          <a:solidFill>
                            <a:schemeClr val="tx1"/>
                          </a:solidFill>
                          <a:latin typeface="Yu Gothic" panose="020B0400000000000000" pitchFamily="34" charset="-128"/>
                          <a:ea typeface="Yu Gothic" panose="020B0400000000000000" pitchFamily="34" charset="-128"/>
                          <a:cs typeface="Noto Sans CJK JP Bold"/>
                        </a:rPr>
                        <a:t>A</a:t>
                      </a:r>
                    </a:p>
                    <a:p>
                      <a:pPr marL="95250" marR="0" lvl="0" indent="-95250" algn="l" defTabSz="914400" rtl="0" eaLnBrk="1" fontAlgn="auto" latinLnBrk="0" hangingPunct="1">
                        <a:lnSpc>
                          <a:spcPct val="120000"/>
                        </a:lnSpc>
                        <a:spcBef>
                          <a:spcPts val="0"/>
                        </a:spcBef>
                        <a:spcAft>
                          <a:spcPts val="0"/>
                        </a:spcAft>
                        <a:buClrTx/>
                        <a:buSzTx/>
                        <a:buFontTx/>
                        <a:buNone/>
                        <a:tabLst/>
                        <a:defRPr/>
                      </a:pPr>
                      <a:endParaRPr lang="en-US" sz="800" b="0" i="0">
                        <a:solidFill>
                          <a:schemeClr val="tx1"/>
                        </a:solidFill>
                        <a:latin typeface="Yu Gothic" panose="020B0400000000000000" pitchFamily="34" charset="-128"/>
                        <a:ea typeface="Yu Gothic" panose="020B0400000000000000" pitchFamily="34" charset="-128"/>
                        <a:cs typeface="IPAPGothic"/>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■ワークシート</a:t>
                      </a:r>
                      <a:r>
                        <a:rPr lang="en-US" altLang="ja-JP" sz="800" b="0">
                          <a:solidFill>
                            <a:schemeClr val="tx1"/>
                          </a:solidFill>
                          <a:latin typeface="Yu Gothic" panose="020B0400000000000000" pitchFamily="34" charset="-128"/>
                          <a:ea typeface="Yu Gothic" panose="020B0400000000000000" pitchFamily="34" charset="-128"/>
                          <a:cs typeface="Noto Sans CJK JP Bold"/>
                        </a:rPr>
                        <a:t>1</a:t>
                      </a:r>
                      <a:r>
                        <a:rPr lang="ja-JP" altLang="en-US" sz="800" b="0">
                          <a:solidFill>
                            <a:schemeClr val="tx1"/>
                          </a:solidFill>
                          <a:latin typeface="Yu Gothic" panose="020B0400000000000000" pitchFamily="34" charset="-128"/>
                          <a:ea typeface="Yu Gothic" panose="020B0400000000000000" pitchFamily="34" charset="-128"/>
                          <a:cs typeface="Noto Sans CJK JP Bold"/>
                        </a:rPr>
                        <a:t>：小学</a:t>
                      </a: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生</a:t>
                      </a:r>
                      <a:r>
                        <a:rPr lang="en-US" altLang="ja-JP" sz="800" b="0">
                          <a:solidFill>
                            <a:schemeClr val="tx1"/>
                          </a:solidFill>
                          <a:latin typeface="Yu Gothic" panose="020B0400000000000000" pitchFamily="34" charset="-128"/>
                          <a:ea typeface="Yu Gothic" panose="020B0400000000000000" pitchFamily="34" charset="-128"/>
                          <a:cs typeface="Noto Sans CJK JP Bold"/>
                        </a:rPr>
                        <a:t>A</a:t>
                      </a:r>
                      <a:r>
                        <a:rPr kumimoji="0" lang="en-US" altLang="ja-JP" sz="800" b="0" i="0">
                          <a:solidFill>
                            <a:schemeClr val="tx1"/>
                          </a:solidFill>
                          <a:latin typeface="Yu Gothic" panose="020B0400000000000000" pitchFamily="34" charset="-128"/>
                          <a:ea typeface="Yu Gothic" panose="020B0400000000000000" pitchFamily="34" charset="-128"/>
                          <a:cs typeface="Noto Sans CJK JP Bold"/>
                        </a:rPr>
                        <a:t>(</a:t>
                      </a:r>
                      <a:r>
                        <a:rPr kumimoji="0" lang="ja-JP" altLang="en-US" sz="800" b="0" i="0">
                          <a:solidFill>
                            <a:schemeClr val="tx1"/>
                          </a:solidFill>
                          <a:latin typeface="Yu Gothic" panose="020B0400000000000000" pitchFamily="34" charset="-128"/>
                          <a:ea typeface="Yu Gothic" panose="020B0400000000000000" pitchFamily="34" charset="-128"/>
                          <a:cs typeface="Noto Sans CJK JP Bold"/>
                        </a:rPr>
                        <a:t>クイズ欄</a:t>
                      </a:r>
                      <a:r>
                        <a:rPr kumimoji="0" lang="en-US" altLang="ja-JP" sz="800" b="0" i="0">
                          <a:solidFill>
                            <a:schemeClr val="tx1"/>
                          </a:solidFill>
                          <a:latin typeface="Yu Gothic" panose="020B0400000000000000" pitchFamily="34" charset="-128"/>
                          <a:ea typeface="Yu Gothic" panose="020B0400000000000000" pitchFamily="34" charset="-128"/>
                          <a:cs typeface="Noto Sans CJK JP Bold"/>
                        </a:rPr>
                        <a:t>)</a:t>
                      </a: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95250" marR="0" lvl="0" indent="-95250" algn="l" defTabSz="914400" rtl="0" eaLnBrk="1" fontAlgn="auto" latinLnBrk="0" hangingPunct="1">
                        <a:lnSpc>
                          <a:spcPct val="120000"/>
                        </a:lnSpc>
                        <a:spcBef>
                          <a:spcPts val="0"/>
                        </a:spcBef>
                        <a:spcAft>
                          <a:spcPts val="0"/>
                        </a:spcAft>
                        <a:buClrTx/>
                        <a:buSzTx/>
                        <a:buFontTx/>
                        <a:buNone/>
                        <a:tabLst/>
                        <a:defRPr/>
                      </a:pPr>
                      <a:endParaRPr sz="800" b="0" i="0">
                        <a:solidFill>
                          <a:schemeClr val="tx1"/>
                        </a:solidFill>
                        <a:latin typeface="Yu Gothic" panose="020B0400000000000000" pitchFamily="34" charset="-128"/>
                        <a:ea typeface="Yu Gothic" panose="020B0400000000000000" pitchFamily="34" charset="-128"/>
                        <a:cs typeface="IPAPGothic"/>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58860">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展開①</a:t>
                      </a:r>
                      <a:endParaRPr lang="en-US" altLang="ja-JP" sz="900" b="1" i="0" spc="-20">
                        <a:solidFill>
                          <a:schemeClr val="tx1"/>
                        </a:solidFill>
                        <a:latin typeface="Yu Gothic" panose="020B0400000000000000" pitchFamily="34" charset="-128"/>
                        <a:ea typeface="Yu Gothic" panose="020B0400000000000000" pitchFamily="34" charset="-128"/>
                        <a:cs typeface="Noto Sans CJK JP Regular"/>
                      </a:endParaRPr>
                    </a:p>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ワーク</a:t>
                      </a:r>
                      <a:endParaRPr lang="ja-JP" altLang="en-US" sz="900" b="1" i="0">
                        <a:solidFill>
                          <a:schemeClr val="tx1"/>
                        </a:solidFill>
                        <a:latin typeface="Yu Gothic" panose="020B0400000000000000" pitchFamily="34" charset="-128"/>
                        <a:ea typeface="Yu Gothic" panose="020B0400000000000000" pitchFamily="34" charset="-128"/>
                        <a:cs typeface="Noto Sans CJK JP Regular"/>
                      </a:endParaRPr>
                    </a:p>
                    <a:p>
                      <a:pPr marL="5080" algn="ctr">
                        <a:lnSpc>
                          <a:spcPct val="120000"/>
                        </a:lnSpc>
                        <a:spcBef>
                          <a:spcPts val="0"/>
                        </a:spcBef>
                      </a:pPr>
                      <a:r>
                        <a:rPr lang="en-US" altLang="ja-JP" sz="900" b="1" i="0" spc="-50">
                          <a:solidFill>
                            <a:schemeClr val="tx1"/>
                          </a:solidFill>
                          <a:latin typeface="Yu Gothic" panose="020B0400000000000000" pitchFamily="34" charset="-128"/>
                          <a:ea typeface="Yu Gothic" panose="020B0400000000000000" pitchFamily="34" charset="-128"/>
                          <a:cs typeface="IPAPGothic"/>
                        </a:rPr>
                        <a:t>10</a:t>
                      </a:r>
                      <a:r>
                        <a:rPr lang="ja-JP" altLang="en-US" sz="900" b="1" i="0" spc="-50">
                          <a:solidFill>
                            <a:schemeClr val="tx1"/>
                          </a:solidFill>
                          <a:latin typeface="Yu Gothic" panose="020B0400000000000000" pitchFamily="34" charset="-128"/>
                          <a:ea typeface="Yu Gothic" panose="020B0400000000000000" pitchFamily="34" charset="-128"/>
                          <a:cs typeface="IPAPGothic"/>
                        </a:rPr>
                        <a:t>分</a:t>
                      </a:r>
                      <a:endParaRPr lang="ja-JP" altLang="en-US"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225425" marR="0" lvl="0" indent="-214313" algn="l" defTabSz="914400" rtl="0" eaLnBrk="1" fontAlgn="auto" latinLnBrk="0" hangingPunct="1">
                        <a:lnSpc>
                          <a:spcPct val="120000"/>
                        </a:lnSpc>
                        <a:spcBef>
                          <a:spcPts val="0"/>
                        </a:spcBef>
                        <a:spcAft>
                          <a:spcPts val="0"/>
                        </a:spcAft>
                        <a:buClrTx/>
                        <a:buSzTx/>
                        <a:buFontTx/>
                        <a:buNone/>
                        <a:tabLst>
                          <a:tab pos="574675" algn="l"/>
                          <a:tab pos="895350" algn="l"/>
                        </a:tabLst>
                        <a:defRPr/>
                      </a:pPr>
                      <a:r>
                        <a:rPr lang="ja-JP" altLang="en-US" sz="1000" b="1" i="0">
                          <a:solidFill>
                            <a:schemeClr val="tx1"/>
                          </a:solidFill>
                          <a:latin typeface="Yu Gothic" panose="020B0400000000000000" pitchFamily="34" charset="-128"/>
                          <a:ea typeface="Yu Gothic" panose="020B0400000000000000" pitchFamily="34" charset="-128"/>
                          <a:cs typeface="Times New Roman"/>
                        </a:rPr>
                        <a:t>調べるテーマを選ぶ個人</a:t>
                      </a:r>
                      <a:r>
                        <a:rPr lang="ja-JP" altLang="en-US" sz="1000" b="1" i="0">
                          <a:solidFill>
                            <a:schemeClr val="tx1"/>
                          </a:solidFill>
                          <a:latin typeface="Yu Gothic" panose="020B0400000000000000" pitchFamily="34" charset="-128"/>
                          <a:ea typeface="Yu Gothic" panose="020B0400000000000000" pitchFamily="34" charset="-128"/>
                          <a:cs typeface="Noto Sans CJK JP Regular"/>
                        </a:rPr>
                        <a:t>ワーク</a:t>
                      </a:r>
                      <a:r>
                        <a:rPr lang="ja-JP" altLang="en-US" sz="1000" b="1" i="0">
                          <a:solidFill>
                            <a:schemeClr val="tx1"/>
                          </a:solidFill>
                          <a:latin typeface="Yu Gothic" panose="020B0400000000000000" pitchFamily="34" charset="-128"/>
                          <a:ea typeface="Yu Gothic" panose="020B0400000000000000" pitchFamily="34" charset="-128"/>
                          <a:cs typeface="Times New Roman"/>
                        </a:rPr>
                        <a:t>　</a:t>
                      </a: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0" marR="0" lvl="0" indent="11113" algn="l" defTabSz="914400" rtl="0" eaLnBrk="1" fontAlgn="auto" latinLnBrk="0" hangingPunct="1">
                        <a:lnSpc>
                          <a:spcPct val="120000"/>
                        </a:lnSpc>
                        <a:spcBef>
                          <a:spcPts val="0"/>
                        </a:spcBef>
                        <a:spcAft>
                          <a:spcPts val="0"/>
                        </a:spcAft>
                        <a:buClrTx/>
                        <a:buSzTx/>
                        <a:buFontTx/>
                        <a:buNone/>
                        <a:tabLst>
                          <a:tab pos="574675" algn="l"/>
                          <a:tab pos="895350" algn="l"/>
                        </a:tabLst>
                        <a:defRPr/>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〇</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アジア競技大会・アジアパラ競技大会どちらの大会を調べるか決める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rtl="0" eaLnBrk="1" fontAlgn="auto" latinLnBrk="0" hangingPunct="1">
                        <a:lnSpc>
                          <a:spcPct val="120000"/>
                        </a:lnSpc>
                        <a:spcBef>
                          <a:spcPts val="0"/>
                        </a:spcBef>
                        <a:spcAft>
                          <a:spcPts val="0"/>
                        </a:spcAft>
                        <a:buClrTx/>
                        <a:buSzTx/>
                        <a:buFontTx/>
                        <a:buNone/>
                        <a:tabLst>
                          <a:tab pos="574675" algn="l"/>
                          <a:tab pos="895350" algn="l"/>
                        </a:tabLst>
                        <a:defRPr/>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rtl="0" eaLnBrk="1" fontAlgn="auto" latinLnBrk="0" hangingPunct="1">
                        <a:lnSpc>
                          <a:spcPct val="120000"/>
                        </a:lnSpc>
                        <a:spcBef>
                          <a:spcPts val="0"/>
                        </a:spcBef>
                        <a:spcAft>
                          <a:spcPts val="0"/>
                        </a:spcAft>
                        <a:buClrTx/>
                        <a:buSzTx/>
                        <a:buFontTx/>
                        <a:buNone/>
                        <a:tabLst>
                          <a:tab pos="574675" algn="l"/>
                          <a:tab pos="895350" algn="l"/>
                        </a:tabLst>
                        <a:defRPr/>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Times New Roman"/>
                        </a:rPr>
                        <a:t>調べる競技を選択する</a:t>
                      </a:r>
                      <a:endParaRPr lang="en-US" altLang="ja-JP" sz="900" b="0" i="0">
                        <a:solidFill>
                          <a:schemeClr val="tx1"/>
                        </a:solidFill>
                        <a:latin typeface="Yu Gothic" panose="020B0400000000000000" pitchFamily="34" charset="-128"/>
                        <a:ea typeface="Yu Gothic" panose="020B0400000000000000" pitchFamily="34" charset="-128"/>
                        <a:cs typeface="Times New Roman"/>
                      </a:endParaRPr>
                    </a:p>
                    <a:p>
                      <a:pPr marL="225425" marR="0" lvl="0" indent="-214313" algn="l" defTabSz="914400" rtl="0" eaLnBrk="1" fontAlgn="auto" latinLnBrk="0" hangingPunct="1">
                        <a:lnSpc>
                          <a:spcPct val="120000"/>
                        </a:lnSpc>
                        <a:spcBef>
                          <a:spcPts val="0"/>
                        </a:spcBef>
                        <a:spcAft>
                          <a:spcPts val="0"/>
                        </a:spcAft>
                        <a:buClrTx/>
                        <a:buSzTx/>
                        <a:buFontTx/>
                        <a:buNone/>
                        <a:tabLst>
                          <a:tab pos="574675" algn="l"/>
                          <a:tab pos="895350" algn="l"/>
                        </a:tabLst>
                        <a:defRPr/>
                      </a:pPr>
                      <a:endParaRPr lang="en-US" altLang="ja-JP" sz="900" b="0" i="0">
                        <a:solidFill>
                          <a:schemeClr val="tx1"/>
                        </a:solidFill>
                        <a:latin typeface="Yu Gothic" panose="020B0400000000000000" pitchFamily="34" charset="-128"/>
                        <a:ea typeface="Yu Gothic" panose="020B0400000000000000" pitchFamily="34" charset="-128"/>
                        <a:cs typeface="Times New Roman"/>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lvl="0" indent="-123825" algn="just" defTabSz="91440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・児童の選択に合わせ</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アジア競技大会・アジアパラ競技大会いずれかのワークシートを選んで使用するよう指示する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・ワークシート右上の二次元コードを活用し</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競技一覧を見るように指示する</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必要に応じて左下の二次元コードも見るように指示</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■ワークシート</a:t>
                      </a:r>
                      <a:r>
                        <a:rPr lang="en-US" altLang="ja-JP" sz="800" b="0">
                          <a:solidFill>
                            <a:schemeClr val="tx1"/>
                          </a:solidFill>
                          <a:latin typeface="Yu Gothic" panose="020B0400000000000000" pitchFamily="34" charset="-128"/>
                          <a:ea typeface="Yu Gothic" panose="020B0400000000000000" pitchFamily="34" charset="-128"/>
                          <a:cs typeface="Noto Sans CJK JP Bold"/>
                        </a:rPr>
                        <a:t>1</a:t>
                      </a:r>
                      <a:r>
                        <a:rPr lang="ja-JP" altLang="en-US" sz="800" b="0">
                          <a:solidFill>
                            <a:schemeClr val="tx1"/>
                          </a:solidFill>
                          <a:latin typeface="Yu Gothic" panose="020B0400000000000000" pitchFamily="34" charset="-128"/>
                          <a:ea typeface="Yu Gothic" panose="020B0400000000000000" pitchFamily="34" charset="-128"/>
                          <a:cs typeface="Noto Sans CJK JP Bold"/>
                        </a:rPr>
                        <a:t>・</a:t>
                      </a:r>
                      <a:r>
                        <a:rPr lang="en-US" altLang="ja-JP" sz="800" b="0">
                          <a:solidFill>
                            <a:schemeClr val="tx1"/>
                          </a:solidFill>
                          <a:latin typeface="Yu Gothic" panose="020B0400000000000000" pitchFamily="34" charset="-128"/>
                          <a:ea typeface="Yu Gothic" panose="020B0400000000000000" pitchFamily="34" charset="-128"/>
                          <a:cs typeface="Noto Sans CJK JP Bold"/>
                        </a:rPr>
                        <a:t>2</a:t>
                      </a:r>
                      <a:r>
                        <a:rPr lang="ja-JP" altLang="en-US" sz="800" b="0">
                          <a:solidFill>
                            <a:schemeClr val="tx1"/>
                          </a:solidFill>
                          <a:latin typeface="Yu Gothic" panose="020B0400000000000000" pitchFamily="34" charset="-128"/>
                          <a:ea typeface="Yu Gothic" panose="020B0400000000000000" pitchFamily="34" charset="-128"/>
                          <a:cs typeface="Noto Sans CJK JP Bold"/>
                        </a:rPr>
                        <a:t>：小学生</a:t>
                      </a:r>
                      <a:r>
                        <a:rPr lang="en-US" altLang="ja-JP" sz="800" b="0">
                          <a:solidFill>
                            <a:schemeClr val="tx1"/>
                          </a:solidFill>
                          <a:latin typeface="Yu Gothic" panose="020B0400000000000000" pitchFamily="34" charset="-128"/>
                          <a:ea typeface="Yu Gothic" panose="020B0400000000000000" pitchFamily="34" charset="-128"/>
                          <a:cs typeface="Noto Sans CJK JP Bold"/>
                        </a:rPr>
                        <a:t>A</a:t>
                      </a:r>
                    </a:p>
                    <a:p>
                      <a:pPr marL="0" marR="0" lvl="0" indent="0" algn="just" defTabSz="914400" rtl="0" eaLnBrk="1" fontAlgn="auto" latinLnBrk="0" hangingPunct="1">
                        <a:lnSpc>
                          <a:spcPct val="120000"/>
                        </a:lnSpc>
                        <a:spcBef>
                          <a:spcPts val="0"/>
                        </a:spcBef>
                        <a:spcAft>
                          <a:spcPts val="0"/>
                        </a:spcAft>
                        <a:buClrTx/>
                        <a:buSzTx/>
                        <a:buFontTx/>
                        <a:buNone/>
                        <a:tabLst/>
                        <a:defRPr/>
                      </a:pP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i="0">
                          <a:solidFill>
                            <a:schemeClr val="tx1"/>
                          </a:solidFill>
                          <a:latin typeface="Yu Gothic" panose="020B0400000000000000" pitchFamily="34" charset="-128"/>
                          <a:ea typeface="Yu Gothic" panose="020B0400000000000000" pitchFamily="34" charset="-128"/>
                        </a:rPr>
                        <a:t>・児童用端末</a:t>
                      </a:r>
                      <a:endParaRPr sz="800" b="0" i="0">
                        <a:solidFill>
                          <a:schemeClr val="tx1"/>
                        </a:solidFill>
                        <a:latin typeface="Yu Gothic" panose="020B0400000000000000" pitchFamily="34" charset="-128"/>
                        <a:ea typeface="Yu Gothic" panose="020B0400000000000000" pitchFamily="34" charset="-128"/>
                        <a:cs typeface="IPAPGothic"/>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4551835"/>
                  </a:ext>
                </a:extLst>
              </a:tr>
              <a:tr h="1379228">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展開②</a:t>
                      </a:r>
                      <a:endParaRPr lang="en-US" altLang="ja-JP" sz="900" b="1" i="0" spc="-20">
                        <a:solidFill>
                          <a:schemeClr val="tx1"/>
                        </a:solidFill>
                        <a:latin typeface="Yu Gothic" panose="020B0400000000000000" pitchFamily="34" charset="-128"/>
                        <a:ea typeface="Yu Gothic" panose="020B0400000000000000" pitchFamily="34" charset="-128"/>
                        <a:cs typeface="Noto Sans CJK JP Regular"/>
                      </a:endParaRPr>
                    </a:p>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ワーク</a:t>
                      </a:r>
                      <a:endParaRPr lang="ja-JP" altLang="en-US" sz="900" b="1" i="0">
                        <a:solidFill>
                          <a:schemeClr val="tx1"/>
                        </a:solidFill>
                        <a:latin typeface="Yu Gothic" panose="020B0400000000000000" pitchFamily="34" charset="-128"/>
                        <a:ea typeface="Yu Gothic" panose="020B0400000000000000" pitchFamily="34" charset="-128"/>
                        <a:cs typeface="Noto Sans CJK JP Regular"/>
                      </a:endParaRPr>
                    </a:p>
                    <a:p>
                      <a:pPr marL="5080" algn="ctr">
                        <a:lnSpc>
                          <a:spcPct val="120000"/>
                        </a:lnSpc>
                        <a:spcBef>
                          <a:spcPts val="0"/>
                        </a:spcBef>
                      </a:pPr>
                      <a:r>
                        <a:rPr lang="en-US" altLang="ja-JP" sz="900" b="1" i="0" spc="-50">
                          <a:solidFill>
                            <a:schemeClr val="tx1"/>
                          </a:solidFill>
                          <a:latin typeface="Yu Gothic" panose="020B0400000000000000" pitchFamily="34" charset="-128"/>
                          <a:ea typeface="Yu Gothic" panose="020B0400000000000000" pitchFamily="34" charset="-128"/>
                          <a:cs typeface="IPAPGothic"/>
                        </a:rPr>
                        <a:t>7</a:t>
                      </a:r>
                      <a:r>
                        <a:rPr lang="ja-JP" altLang="en-US" sz="900" b="1" i="0" spc="-50">
                          <a:solidFill>
                            <a:schemeClr val="tx1"/>
                          </a:solidFill>
                          <a:latin typeface="Yu Gothic" panose="020B0400000000000000" pitchFamily="34" charset="-128"/>
                          <a:ea typeface="Yu Gothic" panose="020B0400000000000000" pitchFamily="34" charset="-128"/>
                          <a:cs typeface="IPAPGothic"/>
                        </a:rPr>
                        <a:t>分</a:t>
                      </a:r>
                      <a:endParaRPr lang="ja-JP" altLang="en-US" sz="900" b="1" i="0">
                        <a:solidFill>
                          <a:schemeClr val="tx1"/>
                        </a:solidFill>
                        <a:latin typeface="Yu Gothic" panose="020B0400000000000000" pitchFamily="34" charset="-128"/>
                        <a:ea typeface="Yu Gothic" panose="020B0400000000000000" pitchFamily="34" charset="-128"/>
                        <a:cs typeface="IPAPGothic"/>
                      </a:endParaRPr>
                    </a:p>
                    <a:p>
                      <a:pPr marL="5080" algn="ctr">
                        <a:lnSpc>
                          <a:spcPct val="120000"/>
                        </a:lnSpc>
                        <a:spcBef>
                          <a:spcPts val="0"/>
                        </a:spcBef>
                      </a:pPr>
                      <a:endParaRPr lang="ja-JP" altLang="en-US"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225425" indent="-214313">
                        <a:lnSpc>
                          <a:spcPct val="120000"/>
                        </a:lnSpc>
                        <a:spcBef>
                          <a:spcPts val="0"/>
                        </a:spcBef>
                        <a:tabLst>
                          <a:tab pos="574675" algn="l"/>
                          <a:tab pos="895350" algn="l"/>
                        </a:tabLst>
                      </a:pPr>
                      <a:r>
                        <a:rPr lang="ja-JP" altLang="en-US" sz="1000" b="1" i="0">
                          <a:solidFill>
                            <a:schemeClr val="tx1"/>
                          </a:solidFill>
                          <a:latin typeface="Yu Gothic" panose="020B0400000000000000" pitchFamily="34" charset="-128"/>
                          <a:ea typeface="Yu Gothic" panose="020B0400000000000000" pitchFamily="34" charset="-128"/>
                          <a:cs typeface="Noto Sans CJK JP Regular"/>
                        </a:rPr>
                        <a:t>調べ学習 個人・グループワーク</a:t>
                      </a:r>
                      <a:endParaRPr lang="en-US" altLang="ja-JP" sz="1000" b="1" i="0">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rtl="0" eaLnBrk="1" fontAlgn="auto" latinLnBrk="0" hangingPunct="1">
                        <a:lnSpc>
                          <a:spcPct val="120000"/>
                        </a:lnSpc>
                        <a:spcBef>
                          <a:spcPts val="0"/>
                        </a:spcBef>
                        <a:spcAft>
                          <a:spcPts val="0"/>
                        </a:spcAft>
                        <a:buClrTx/>
                        <a:buSzTx/>
                        <a:buFontTx/>
                        <a:buNone/>
                        <a:tabLst>
                          <a:tab pos="574675" algn="l"/>
                          <a:tab pos="895350" algn="l"/>
                        </a:tabLst>
                        <a:defRPr/>
                      </a:pPr>
                      <a:r>
                        <a:rPr lang="ja-JP" altLang="en-US" sz="900" b="0" i="0">
                          <a:solidFill>
                            <a:schemeClr val="tx1"/>
                          </a:solidFill>
                          <a:latin typeface="Yu Gothic" panose="020B0400000000000000" pitchFamily="34" charset="-128"/>
                          <a:ea typeface="Yu Gothic" panose="020B0400000000000000" pitchFamily="34" charset="-128"/>
                          <a:cs typeface="Times New Roman"/>
                        </a:rPr>
                        <a:t>〇ワークシートのどの項目を調べるか</a:t>
                      </a:r>
                      <a:endParaRPr lang="en-US" altLang="ja-JP" sz="900" b="0" i="0">
                        <a:solidFill>
                          <a:schemeClr val="tx1"/>
                        </a:solidFill>
                        <a:latin typeface="Yu Gothic" panose="020B0400000000000000" pitchFamily="34" charset="-128"/>
                        <a:ea typeface="Yu Gothic" panose="020B0400000000000000" pitchFamily="34" charset="-128"/>
                        <a:cs typeface="Times New Roman"/>
                      </a:endParaRPr>
                    </a:p>
                    <a:p>
                      <a:pPr marL="225425" marR="0" lvl="0" indent="-214313" algn="l" defTabSz="914400" rtl="0" eaLnBrk="1" fontAlgn="auto" latinLnBrk="0" hangingPunct="1">
                        <a:lnSpc>
                          <a:spcPct val="120000"/>
                        </a:lnSpc>
                        <a:spcBef>
                          <a:spcPts val="0"/>
                        </a:spcBef>
                        <a:spcAft>
                          <a:spcPts val="0"/>
                        </a:spcAft>
                        <a:buClrTx/>
                        <a:buSzTx/>
                        <a:buFontTx/>
                        <a:buNone/>
                        <a:tabLst>
                          <a:tab pos="574675" algn="l"/>
                          <a:tab pos="895350" algn="l"/>
                        </a:tabLst>
                        <a:defRPr/>
                      </a:pPr>
                      <a:r>
                        <a:rPr lang="ja-JP" altLang="en-US" sz="900" b="0" i="0">
                          <a:solidFill>
                            <a:schemeClr val="tx1"/>
                          </a:solidFill>
                          <a:latin typeface="Yu Gothic" panose="020B0400000000000000" pitchFamily="34" charset="-128"/>
                          <a:ea typeface="Yu Gothic" panose="020B0400000000000000" pitchFamily="34" charset="-128"/>
                          <a:cs typeface="Times New Roman"/>
                        </a:rPr>
                        <a:t>決める</a:t>
                      </a:r>
                      <a:r>
                        <a:rPr lang="en-US" altLang="ja-JP" sz="900" b="0" i="0">
                          <a:solidFill>
                            <a:schemeClr val="tx1"/>
                          </a:solidFill>
                          <a:latin typeface="Yu Gothic" panose="020B0400000000000000" pitchFamily="34" charset="-128"/>
                          <a:ea typeface="Yu Gothic" panose="020B0400000000000000" pitchFamily="34" charset="-128"/>
                          <a:cs typeface="Times New Roman"/>
                        </a:rPr>
                        <a:t>(</a:t>
                      </a:r>
                      <a:r>
                        <a:rPr lang="ja-JP" altLang="en-US" sz="900" b="0" i="0">
                          <a:solidFill>
                            <a:schemeClr val="tx1"/>
                          </a:solidFill>
                          <a:latin typeface="Yu Gothic" panose="020B0400000000000000" pitchFamily="34" charset="-128"/>
                          <a:ea typeface="Yu Gothic" panose="020B0400000000000000" pitchFamily="34" charset="-128"/>
                          <a:cs typeface="Times New Roman"/>
                        </a:rPr>
                        <a:t>１～２項目</a:t>
                      </a:r>
                      <a:r>
                        <a:rPr lang="en-US" altLang="ja-JP" sz="900" b="0" i="0">
                          <a:solidFill>
                            <a:schemeClr val="tx1"/>
                          </a:solidFill>
                          <a:latin typeface="Yu Gothic" panose="020B0400000000000000" pitchFamily="34" charset="-128"/>
                          <a:ea typeface="Yu Gothic" panose="020B0400000000000000" pitchFamily="34" charset="-128"/>
                          <a:cs typeface="Times New Roman"/>
                        </a:rPr>
                        <a:t>)</a:t>
                      </a:r>
                      <a:endParaRPr lang="en-US" altLang="ja-JP" sz="900" b="1"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tab pos="574675" algn="l"/>
                          <a:tab pos="895350" algn="l"/>
                        </a:tabLst>
                      </a:pPr>
                      <a:endParaRPr lang="ja-JP" altLang="en-US" sz="900" b="1" i="0">
                        <a:solidFill>
                          <a:schemeClr val="tx1"/>
                        </a:solidFill>
                        <a:latin typeface="Yu Gothic" panose="020B0400000000000000" pitchFamily="34" charset="-128"/>
                        <a:ea typeface="Yu Gothic" panose="020B0400000000000000" pitchFamily="34" charset="-128"/>
                        <a:cs typeface="Noto Sans CJK JP Regular"/>
                      </a:endParaRPr>
                    </a:p>
                    <a:p>
                      <a:pPr marL="133350" marR="27305" lvl="0" indent="-123825" algn="just" defTabSz="914400" eaLnBrk="1" fontAlgn="auto" latinLnBrk="0" hangingPunct="1">
                        <a:lnSpc>
                          <a:spcPct val="120000"/>
                        </a:lnSpc>
                        <a:spcBef>
                          <a:spcPts val="0"/>
                        </a:spcBef>
                        <a:spcAft>
                          <a:spcPts val="0"/>
                        </a:spcAft>
                        <a:buClrTx/>
                        <a:buSzTx/>
                        <a:buFontTx/>
                        <a:buNone/>
                        <a:tabLst/>
                        <a:defRPr/>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5">
                          <a:solidFill>
                            <a:schemeClr val="tx1"/>
                          </a:solidFill>
                          <a:latin typeface="Yu Gothic" panose="020B0400000000000000" pitchFamily="34" charset="-128"/>
                          <a:ea typeface="Yu Gothic" panose="020B0400000000000000" pitchFamily="34" charset="-128"/>
                          <a:cs typeface="Times New Roman"/>
                        </a:rPr>
                        <a:t>選んだ</a:t>
                      </a:r>
                      <a:r>
                        <a:rPr lang="ja-JP" altLang="en-US" sz="900" b="0" i="0">
                          <a:solidFill>
                            <a:schemeClr val="tx1"/>
                          </a:solidFill>
                          <a:latin typeface="Yu Gothic" panose="020B0400000000000000" pitchFamily="34" charset="-128"/>
                          <a:ea typeface="Yu Gothic" panose="020B0400000000000000" pitchFamily="34" charset="-128"/>
                          <a:cs typeface="Times New Roman"/>
                        </a:rPr>
                        <a:t>テーマについて</a:t>
                      </a:r>
                      <a:r>
                        <a:rPr lang="en-US" altLang="ja-JP" sz="900" b="0" i="0">
                          <a:solidFill>
                            <a:schemeClr val="tx1"/>
                          </a:solidFill>
                          <a:latin typeface="Yu Gothic" panose="020B0400000000000000" pitchFamily="34" charset="-128"/>
                          <a:ea typeface="Yu Gothic" panose="020B0400000000000000" pitchFamily="34" charset="-128"/>
                          <a:cs typeface="Times New Roman"/>
                        </a:rPr>
                        <a:t>,</a:t>
                      </a:r>
                      <a:r>
                        <a:rPr lang="ja-JP" altLang="en-US" sz="900" b="0" i="0">
                          <a:solidFill>
                            <a:schemeClr val="tx1"/>
                          </a:solidFill>
                          <a:latin typeface="Yu Gothic" panose="020B0400000000000000" pitchFamily="34" charset="-128"/>
                          <a:ea typeface="Yu Gothic" panose="020B0400000000000000" pitchFamily="34" charset="-128"/>
                          <a:cs typeface="Times New Roman"/>
                        </a:rPr>
                        <a:t>インターネットで</a:t>
                      </a:r>
                      <a:endParaRPr lang="en-US" altLang="ja-JP" sz="900" b="0" i="0">
                        <a:solidFill>
                          <a:schemeClr val="tx1"/>
                        </a:solidFill>
                        <a:latin typeface="Yu Gothic" panose="020B0400000000000000" pitchFamily="34" charset="-128"/>
                        <a:ea typeface="Yu Gothic" panose="020B0400000000000000" pitchFamily="34" charset="-128"/>
                        <a:cs typeface="Times New Roman"/>
                      </a:endParaRPr>
                    </a:p>
                    <a:p>
                      <a:pPr marL="133350" marR="27305" lvl="0" indent="-123825" algn="just" defTabSz="91440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Times New Roman"/>
                        </a:rPr>
                        <a:t>調べる</a:t>
                      </a:r>
                      <a:endParaRPr lang="en-US" altLang="ja-JP" sz="900" b="0" i="0">
                        <a:solidFill>
                          <a:schemeClr val="tx1"/>
                        </a:solidFill>
                        <a:latin typeface="Yu Gothic" panose="020B0400000000000000" pitchFamily="34" charset="-128"/>
                        <a:ea typeface="Yu Gothic" panose="020B0400000000000000" pitchFamily="34" charset="-128"/>
                        <a:cs typeface="Times New Roman"/>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indent="-123825" algn="just">
                        <a:lnSpc>
                          <a:spcPct val="120000"/>
                        </a:lnSpc>
                        <a:spcBef>
                          <a:spcPts val="0"/>
                        </a:spcBef>
                        <a:buFontTx/>
                        <a:buNone/>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・端末で検索を行うように指示する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・調べたい競技が同じ児童同士でグループを作り協力して調べさせてもよい</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個人で調べさせてもよい</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■ワークシート</a:t>
                      </a:r>
                      <a:r>
                        <a:rPr lang="en-US" altLang="ja-JP" sz="800" b="0">
                          <a:solidFill>
                            <a:schemeClr val="tx1"/>
                          </a:solidFill>
                          <a:latin typeface="Yu Gothic" panose="020B0400000000000000" pitchFamily="34" charset="-128"/>
                          <a:ea typeface="Yu Gothic" panose="020B0400000000000000" pitchFamily="34" charset="-128"/>
                          <a:cs typeface="Noto Sans CJK JP Bold"/>
                        </a:rPr>
                        <a:t>1</a:t>
                      </a:r>
                      <a:r>
                        <a:rPr lang="ja-JP" altLang="en-US" sz="800" b="0">
                          <a:solidFill>
                            <a:schemeClr val="tx1"/>
                          </a:solidFill>
                          <a:latin typeface="Yu Gothic" panose="020B0400000000000000" pitchFamily="34" charset="-128"/>
                          <a:ea typeface="Yu Gothic" panose="020B0400000000000000" pitchFamily="34" charset="-128"/>
                          <a:cs typeface="Noto Sans CJK JP Bold"/>
                        </a:rPr>
                        <a:t>・</a:t>
                      </a:r>
                      <a:r>
                        <a:rPr lang="en-US" altLang="ja-JP" sz="800" b="0">
                          <a:solidFill>
                            <a:schemeClr val="tx1"/>
                          </a:solidFill>
                          <a:latin typeface="Yu Gothic" panose="020B0400000000000000" pitchFamily="34" charset="-128"/>
                          <a:ea typeface="Yu Gothic" panose="020B0400000000000000" pitchFamily="34" charset="-128"/>
                          <a:cs typeface="Noto Sans CJK JP Bold"/>
                        </a:rPr>
                        <a:t>2</a:t>
                      </a:r>
                      <a:r>
                        <a:rPr lang="ja-JP" altLang="en-US" sz="800" b="0">
                          <a:solidFill>
                            <a:schemeClr val="tx1"/>
                          </a:solidFill>
                          <a:latin typeface="Yu Gothic" panose="020B0400000000000000" pitchFamily="34" charset="-128"/>
                          <a:ea typeface="Yu Gothic" panose="020B0400000000000000" pitchFamily="34" charset="-128"/>
                          <a:cs typeface="Noto Sans CJK JP Bold"/>
                        </a:rPr>
                        <a:t>：小学生</a:t>
                      </a:r>
                      <a:r>
                        <a:rPr lang="en-US" altLang="ja-JP" sz="800" b="0">
                          <a:solidFill>
                            <a:schemeClr val="tx1"/>
                          </a:solidFill>
                          <a:latin typeface="Yu Gothic" panose="020B0400000000000000" pitchFamily="34" charset="-128"/>
                          <a:ea typeface="Yu Gothic" panose="020B0400000000000000" pitchFamily="34" charset="-128"/>
                          <a:cs typeface="Noto Sans CJK JP Bold"/>
                        </a:rPr>
                        <a:t>A</a:t>
                      </a:r>
                    </a:p>
                    <a:p>
                      <a:pPr marL="0" marR="0" lvl="0" indent="0" algn="just" defTabSz="914400" rtl="0" eaLnBrk="1" fontAlgn="auto" latinLnBrk="0" hangingPunct="1">
                        <a:lnSpc>
                          <a:spcPct val="120000"/>
                        </a:lnSpc>
                        <a:spcBef>
                          <a:spcPts val="0"/>
                        </a:spcBef>
                        <a:spcAft>
                          <a:spcPts val="0"/>
                        </a:spcAft>
                        <a:buClrTx/>
                        <a:buSzTx/>
                        <a:buFontTx/>
                        <a:buNone/>
                        <a:tabLst/>
                        <a:defRPr/>
                      </a:pP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i="0">
                          <a:solidFill>
                            <a:schemeClr val="tx1"/>
                          </a:solidFill>
                          <a:latin typeface="Yu Gothic" panose="020B0400000000000000" pitchFamily="34" charset="-128"/>
                          <a:ea typeface="Yu Gothic" panose="020B0400000000000000" pitchFamily="34" charset="-128"/>
                        </a:rPr>
                        <a:t>・児童用端末</a:t>
                      </a:r>
                      <a:endParaRPr lang="en-US" altLang="ja-JP" sz="800" b="0" i="0">
                        <a:solidFill>
                          <a:schemeClr val="tx1"/>
                        </a:solidFill>
                        <a:latin typeface="Yu Gothic" panose="020B0400000000000000" pitchFamily="34" charset="-128"/>
                        <a:ea typeface="Yu Gothic" panose="020B0400000000000000" pitchFamily="34" charset="-128"/>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i="0">
                          <a:solidFill>
                            <a:schemeClr val="tx1"/>
                          </a:solidFill>
                          <a:latin typeface="Yu Gothic" panose="020B0400000000000000" pitchFamily="34" charset="-128"/>
                          <a:ea typeface="Yu Gothic" panose="020B0400000000000000" pitchFamily="34" charset="-128"/>
                        </a:rPr>
                        <a:t>・地図帳や教科書</a:t>
                      </a:r>
                      <a:endParaRPr lang="en-US" altLang="ja-JP" sz="800" b="0" i="0">
                        <a:solidFill>
                          <a:schemeClr val="tx1"/>
                        </a:solidFill>
                        <a:latin typeface="Yu Gothic" panose="020B0400000000000000" pitchFamily="34" charset="-128"/>
                        <a:ea typeface="Yu Gothic" panose="020B0400000000000000" pitchFamily="34" charset="-128"/>
                      </a:endParaRPr>
                    </a:p>
                    <a:p>
                      <a:pPr marL="0" marR="0" lvl="0" indent="0" algn="just" defTabSz="914400" rtl="0" eaLnBrk="1" fontAlgn="auto" latinLnBrk="0" hangingPunct="1">
                        <a:lnSpc>
                          <a:spcPct val="120000"/>
                        </a:lnSpc>
                        <a:spcBef>
                          <a:spcPts val="0"/>
                        </a:spcBef>
                        <a:spcAft>
                          <a:spcPts val="0"/>
                        </a:spcAft>
                        <a:buClrTx/>
                        <a:buSzTx/>
                        <a:buFontTx/>
                        <a:buNone/>
                        <a:tabLst/>
                        <a:defRPr/>
                      </a:pPr>
                      <a:endParaRPr lang="en-US" altLang="ja-JP" sz="800" b="0" i="0">
                        <a:solidFill>
                          <a:schemeClr val="tx1"/>
                        </a:solidFill>
                        <a:latin typeface="Yu Gothic" panose="020B0400000000000000" pitchFamily="34" charset="-128"/>
                        <a:ea typeface="Yu Gothic" panose="020B0400000000000000" pitchFamily="34" charset="-128"/>
                      </a:endParaRPr>
                    </a:p>
                    <a:p>
                      <a:pPr>
                        <a:lnSpc>
                          <a:spcPct val="120000"/>
                        </a:lnSpc>
                      </a:pPr>
                      <a:endParaRPr sz="800" b="0" i="0">
                        <a:solidFill>
                          <a:schemeClr val="tx1"/>
                        </a:solidFill>
                        <a:latin typeface="Yu Gothic" panose="020B0400000000000000" pitchFamily="34" charset="-128"/>
                        <a:ea typeface="Yu Gothic" panose="020B0400000000000000" pitchFamily="34" charset="-128"/>
                        <a:cs typeface="IPAPGothic"/>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9422221"/>
                  </a:ext>
                </a:extLst>
              </a:tr>
              <a:tr h="0">
                <a:tc>
                  <a:txBody>
                    <a:bodyPr/>
                    <a:lstStyle/>
                    <a:p>
                      <a:pPr marL="74930" marR="60325" indent="-1270" algn="ctr">
                        <a:lnSpc>
                          <a:spcPct val="120000"/>
                        </a:lnSpc>
                        <a:spcBef>
                          <a:spcPts val="0"/>
                        </a:spcBef>
                      </a:pPr>
                      <a:r>
                        <a:rPr lang="ja-JP" altLang="en-US" sz="900" b="1" i="0">
                          <a:solidFill>
                            <a:schemeClr val="tx1"/>
                          </a:solidFill>
                          <a:latin typeface="Yu Gothic" panose="020B0400000000000000" pitchFamily="34" charset="-128"/>
                          <a:ea typeface="Yu Gothic" panose="020B0400000000000000" pitchFamily="34" charset="-128"/>
                        </a:rPr>
                        <a:t>ふりかえり</a:t>
                      </a:r>
                      <a:endParaRPr lang="en-US" altLang="ja-JP" sz="900" b="1" i="0">
                        <a:solidFill>
                          <a:schemeClr val="tx1"/>
                        </a:solidFill>
                        <a:latin typeface="Yu Gothic" panose="020B0400000000000000" pitchFamily="34" charset="-128"/>
                        <a:ea typeface="Yu Gothic" panose="020B0400000000000000" pitchFamily="34" charset="-128"/>
                      </a:endParaRPr>
                    </a:p>
                    <a:p>
                      <a:pPr marL="74930" marR="60325" indent="-1270" algn="ctr">
                        <a:lnSpc>
                          <a:spcPct val="120000"/>
                        </a:lnSpc>
                        <a:spcBef>
                          <a:spcPts val="0"/>
                        </a:spcBef>
                      </a:pPr>
                      <a:r>
                        <a:rPr lang="ja-JP" altLang="en-US" sz="900" b="1" i="0">
                          <a:solidFill>
                            <a:schemeClr val="tx1"/>
                          </a:solidFill>
                          <a:latin typeface="Yu Gothic" panose="020B0400000000000000" pitchFamily="34" charset="-128"/>
                          <a:ea typeface="Yu Gothic" panose="020B0400000000000000" pitchFamily="34" charset="-128"/>
                        </a:rPr>
                        <a:t> </a:t>
                      </a:r>
                      <a:r>
                        <a:rPr lang="en-US" altLang="ja-JP" sz="900" b="1" i="0">
                          <a:solidFill>
                            <a:schemeClr val="tx1"/>
                          </a:solidFill>
                          <a:latin typeface="Yu Gothic" panose="020B0400000000000000" pitchFamily="34" charset="-128"/>
                          <a:ea typeface="Yu Gothic" panose="020B0400000000000000" pitchFamily="34" charset="-128"/>
                        </a:rPr>
                        <a:t>5</a:t>
                      </a:r>
                      <a:r>
                        <a:rPr lang="ja-JP" altLang="en-US" sz="900" b="1" i="0" spc="-15">
                          <a:solidFill>
                            <a:schemeClr val="tx1"/>
                          </a:solidFill>
                          <a:latin typeface="Yu Gothic" panose="020B0400000000000000" pitchFamily="34" charset="-128"/>
                          <a:ea typeface="Yu Gothic" panose="020B0400000000000000" pitchFamily="34" charset="-128"/>
                        </a:rPr>
                        <a:t>分</a:t>
                      </a:r>
                      <a:endParaRPr lang="ja-JP" altLang="en-US" sz="900" b="1" i="0">
                        <a:solidFill>
                          <a:schemeClr val="tx1"/>
                        </a:solidFill>
                        <a:latin typeface="Yu Gothic" panose="020B0400000000000000" pitchFamily="34" charset="-128"/>
                        <a:ea typeface="Yu Gothic" panose="020B0400000000000000" pitchFamily="34"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indent="0">
                        <a:lnSpc>
                          <a:spcPct val="120000"/>
                        </a:lnSpc>
                        <a:spcBef>
                          <a:spcPts val="0"/>
                        </a:spcBef>
                        <a:tabLst/>
                      </a:pPr>
                      <a:r>
                        <a:rPr lang="ja-JP" altLang="en-US" sz="1000" b="1" i="0" spc="-55">
                          <a:solidFill>
                            <a:schemeClr val="tx1"/>
                          </a:solidFill>
                          <a:latin typeface="Yu Gothic" panose="020B0400000000000000" pitchFamily="34" charset="-128"/>
                          <a:ea typeface="Yu Gothic" panose="020B0400000000000000" pitchFamily="34" charset="-128"/>
                          <a:cs typeface="Noto Sans CJK JP Bold"/>
                        </a:rPr>
                        <a:t>わかったこと・思ったことをふりかえる</a:t>
                      </a:r>
                      <a:endParaRPr lang="en-US" altLang="ja-JP" sz="1000" b="1" i="0" spc="-55">
                        <a:solidFill>
                          <a:schemeClr val="tx1"/>
                        </a:solidFill>
                        <a:latin typeface="Yu Gothic" panose="020B0400000000000000" pitchFamily="34" charset="-128"/>
                        <a:ea typeface="Yu Gothic" panose="020B0400000000000000" pitchFamily="34" charset="-128"/>
                        <a:cs typeface="Noto Sans CJK JP Bold"/>
                      </a:endParaRPr>
                    </a:p>
                    <a:p>
                      <a:pPr marL="9525" indent="0">
                        <a:lnSpc>
                          <a:spcPct val="120000"/>
                        </a:lnSpc>
                        <a:spcBef>
                          <a:spcPts val="0"/>
                        </a:spcBef>
                        <a:tabLst/>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○今日の授業でわかったことや思ったことを発表</a:t>
                      </a:r>
                      <a:endParaRPr lang="en-US" altLang="ja-JP" sz="900" b="0" i="0" spc="-40">
                        <a:solidFill>
                          <a:schemeClr val="tx1"/>
                        </a:solidFill>
                        <a:latin typeface="Yu Gothic" panose="020B0400000000000000" pitchFamily="34" charset="-128"/>
                        <a:ea typeface="Yu Gothic" panose="020B0400000000000000" pitchFamily="34" charset="-128"/>
                        <a:cs typeface="Times New Roman"/>
                      </a:endParaRPr>
                    </a:p>
                    <a:p>
                      <a:pPr marL="9525" indent="0">
                        <a:lnSpc>
                          <a:spcPct val="120000"/>
                        </a:lnSpc>
                        <a:spcBef>
                          <a:spcPts val="0"/>
                        </a:spcBef>
                        <a:tabLst/>
                      </a:pP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lvl="0" indent="-123825" algn="just" defTabSz="914400" eaLnBrk="1" fontAlgn="auto" latinLnBrk="0" hangingPunct="1">
                        <a:lnSpc>
                          <a:spcPct val="120000"/>
                        </a:lnSpc>
                        <a:spcBef>
                          <a:spcPts val="0"/>
                        </a:spcBef>
                        <a:spcAft>
                          <a:spcPts val="0"/>
                        </a:spcAft>
                        <a:buClrTx/>
                        <a:buSzTx/>
                        <a:buFontTx/>
                        <a:buNone/>
                        <a:tabLst/>
                        <a:defRPr/>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・別の項目について調べた児童同士で</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競技について調べたことを伝え合う</a:t>
                      </a:r>
                      <a:endParaRPr lang="ja-JP" altLang="en-US"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2"/>
                  </a:ext>
                </a:extLst>
              </a:tr>
              <a:tr h="0">
                <a:tc>
                  <a:txBody>
                    <a:bodyPr/>
                    <a:lstStyle/>
                    <a:p>
                      <a:pPr marL="74930" marR="60325" indent="-1270" algn="ctr">
                        <a:lnSpc>
                          <a:spcPct val="120000"/>
                        </a:lnSpc>
                        <a:spcBef>
                          <a:spcPts val="0"/>
                        </a:spcBef>
                      </a:pPr>
                      <a:r>
                        <a:rPr lang="ja-JP" altLang="en-US" sz="900" b="1" i="0">
                          <a:solidFill>
                            <a:schemeClr val="tx1"/>
                          </a:solidFill>
                          <a:latin typeface="Yu Gothic" panose="020B0400000000000000" pitchFamily="34" charset="-128"/>
                          <a:ea typeface="Yu Gothic" panose="020B0400000000000000" pitchFamily="34" charset="-128"/>
                        </a:rPr>
                        <a:t>授業後</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marR="0" lvl="0" indent="0" defTabSz="914400" eaLnBrk="1" fontAlgn="auto" latinLnBrk="0" hangingPunct="1">
                        <a:lnSpc>
                          <a:spcPct val="120000"/>
                        </a:lnSpc>
                        <a:spcBef>
                          <a:spcPts val="0"/>
                        </a:spcBef>
                        <a:spcAft>
                          <a:spcPts val="0"/>
                        </a:spcAft>
                        <a:buClrTx/>
                        <a:buSzTx/>
                        <a:buFontTx/>
                        <a:buNone/>
                        <a:tabLst/>
                        <a:defRPr/>
                      </a:pPr>
                      <a:r>
                        <a:rPr lang="ja-JP" altLang="en-US" sz="900" b="0" i="0" spc="-40">
                          <a:solidFill>
                            <a:schemeClr val="tx1"/>
                          </a:solidFill>
                          <a:latin typeface="Yu Gothic" panose="020B0400000000000000" pitchFamily="34" charset="-128"/>
                          <a:ea typeface="Yu Gothic" panose="020B0400000000000000" pitchFamily="34" charset="-128"/>
                          <a:cs typeface="Times New Roman"/>
                        </a:rPr>
                        <a:t>〇他の児童のまとめた内容を学ぶ</a:t>
                      </a:r>
                      <a:endParaRPr lang="ja-JP" altLang="en-US" sz="900" b="0" i="0">
                        <a:solidFill>
                          <a:schemeClr val="tx1"/>
                        </a:solidFill>
                        <a:latin typeface="Yu Gothic" panose="020B0400000000000000" pitchFamily="34" charset="-128"/>
                        <a:ea typeface="Yu Gothic" panose="020B0400000000000000" pitchFamily="34" charset="-128"/>
                        <a:cs typeface="Times New Roman"/>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lvl="0" indent="-123825" algn="just" defTabSz="914400" eaLnBrk="1" fontAlgn="auto" latinLnBrk="0" hangingPunct="1">
                        <a:lnSpc>
                          <a:spcPct val="120000"/>
                        </a:lnSpc>
                        <a:spcBef>
                          <a:spcPts val="0"/>
                        </a:spcBef>
                        <a:spcAft>
                          <a:spcPts val="0"/>
                        </a:spcAft>
                        <a:buClrTx/>
                        <a:buSzTx/>
                        <a:buFontTx/>
                        <a:buNone/>
                        <a:tabLst/>
                        <a:defRPr/>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・記入したワークシートを掲示するとよい</a:t>
                      </a:r>
                      <a:endParaRPr lang="ja-JP" altLang="en-US"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dirty="0">
                          <a:solidFill>
                            <a:schemeClr val="tx1"/>
                          </a:solidFill>
                          <a:latin typeface="Yu Gothic" panose="020B0400000000000000" pitchFamily="34" charset="-128"/>
                          <a:ea typeface="Yu Gothic" panose="020B0400000000000000" pitchFamily="34" charset="-128"/>
                          <a:cs typeface="Noto Sans CJK JP Bold"/>
                        </a:rPr>
                        <a:t>■ワークシート</a:t>
                      </a:r>
                      <a:r>
                        <a:rPr lang="en-US" altLang="ja-JP" sz="800" b="0" dirty="0">
                          <a:solidFill>
                            <a:schemeClr val="tx1"/>
                          </a:solidFill>
                          <a:latin typeface="Yu Gothic" panose="020B0400000000000000" pitchFamily="34" charset="-128"/>
                          <a:ea typeface="Yu Gothic" panose="020B0400000000000000" pitchFamily="34" charset="-128"/>
                          <a:cs typeface="Noto Sans CJK JP Bold"/>
                        </a:rPr>
                        <a:t>1</a:t>
                      </a:r>
                      <a:r>
                        <a:rPr lang="ja-JP" altLang="en-US" sz="800" b="0" dirty="0">
                          <a:solidFill>
                            <a:schemeClr val="tx1"/>
                          </a:solidFill>
                          <a:latin typeface="Yu Gothic" panose="020B0400000000000000" pitchFamily="34" charset="-128"/>
                          <a:ea typeface="Yu Gothic" panose="020B0400000000000000" pitchFamily="34" charset="-128"/>
                          <a:cs typeface="Noto Sans CJK JP Bold"/>
                        </a:rPr>
                        <a:t>・</a:t>
                      </a:r>
                      <a:r>
                        <a:rPr lang="en-US" altLang="ja-JP" sz="800" b="0" dirty="0">
                          <a:solidFill>
                            <a:schemeClr val="tx1"/>
                          </a:solidFill>
                          <a:latin typeface="Yu Gothic" panose="020B0400000000000000" pitchFamily="34" charset="-128"/>
                          <a:ea typeface="Yu Gothic" panose="020B0400000000000000" pitchFamily="34" charset="-128"/>
                          <a:cs typeface="Noto Sans CJK JP Bold"/>
                        </a:rPr>
                        <a:t>2</a:t>
                      </a:r>
                      <a:r>
                        <a:rPr lang="ja-JP" altLang="en-US" sz="800" b="0" dirty="0">
                          <a:solidFill>
                            <a:schemeClr val="tx1"/>
                          </a:solidFill>
                          <a:latin typeface="Yu Gothic" panose="020B0400000000000000" pitchFamily="34" charset="-128"/>
                          <a:ea typeface="Yu Gothic" panose="020B0400000000000000" pitchFamily="34" charset="-128"/>
                          <a:cs typeface="Noto Sans CJK JP Bold"/>
                        </a:rPr>
                        <a:t>：小学生</a:t>
                      </a:r>
                      <a:r>
                        <a:rPr lang="en-US" altLang="ja-JP" sz="800" b="0" dirty="0">
                          <a:solidFill>
                            <a:schemeClr val="tx1"/>
                          </a:solidFill>
                          <a:latin typeface="Yu Gothic" panose="020B0400000000000000" pitchFamily="34" charset="-128"/>
                          <a:ea typeface="Yu Gothic" panose="020B0400000000000000" pitchFamily="34" charset="-128"/>
                          <a:cs typeface="Noto Sans CJK JP Bold"/>
                        </a:rPr>
                        <a:t>A</a:t>
                      </a:r>
                    </a:p>
                    <a:p>
                      <a:pPr marL="0" marR="0" lvl="0" indent="0" algn="just" defTabSz="914400" rtl="0" eaLnBrk="1" fontAlgn="auto" latinLnBrk="0" hangingPunct="1">
                        <a:lnSpc>
                          <a:spcPct val="120000"/>
                        </a:lnSpc>
                        <a:spcBef>
                          <a:spcPts val="0"/>
                        </a:spcBef>
                        <a:spcAft>
                          <a:spcPts val="0"/>
                        </a:spcAft>
                        <a:buClrTx/>
                        <a:buSzTx/>
                        <a:buFontTx/>
                        <a:buNone/>
                        <a:tabLst/>
                        <a:defRPr/>
                      </a:pPr>
                      <a:endParaRPr lang="en-US" altLang="ja-JP" sz="800" b="0" dirty="0">
                        <a:solidFill>
                          <a:schemeClr val="tx1"/>
                        </a:solidFill>
                        <a:latin typeface="Yu Gothic" panose="020B0400000000000000" pitchFamily="34" charset="-128"/>
                        <a:ea typeface="Yu Gothic" panose="020B0400000000000000" pitchFamily="34" charset="-128"/>
                        <a:cs typeface="Noto Sans CJK JP Bold"/>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472587"/>
                  </a:ext>
                </a:extLst>
              </a:tr>
            </a:tbl>
          </a:graphicData>
        </a:graphic>
      </p:graphicFrame>
      <p:sp>
        <p:nvSpPr>
          <p:cNvPr id="4" name="object 19">
            <a:extLst>
              <a:ext uri="{FF2B5EF4-FFF2-40B4-BE49-F238E27FC236}">
                <a16:creationId xmlns:a16="http://schemas.microsoft.com/office/drawing/2014/main" id="{D4AB96B3-4BCB-4F67-97E7-9CE944B6757B}"/>
              </a:ext>
            </a:extLst>
          </p:cNvPr>
          <p:cNvSpPr txBox="1"/>
          <p:nvPr/>
        </p:nvSpPr>
        <p:spPr>
          <a:xfrm>
            <a:off x="8320469" y="604735"/>
            <a:ext cx="2319493" cy="197490"/>
          </a:xfrm>
          <a:prstGeom prst="rect">
            <a:avLst/>
          </a:prstGeom>
        </p:spPr>
        <p:txBody>
          <a:bodyPr vert="horz" wrap="square" lIns="0" tIns="12700" rIns="0" bIns="0" rtlCol="0">
            <a:spAutoFit/>
          </a:bodyPr>
          <a:lstStyle/>
          <a:p>
            <a:pPr marL="12700">
              <a:spcBef>
                <a:spcPts val="100"/>
              </a:spcBef>
            </a:pPr>
            <a:r>
              <a:rPr lang="ja-JP" altLang="en-US" sz="1200" b="1">
                <a:solidFill>
                  <a:schemeClr val="tx1"/>
                </a:solidFill>
                <a:latin typeface="Yu Gothic" panose="020B0400000000000000" pitchFamily="34" charset="-128"/>
                <a:ea typeface="Yu Gothic" panose="020B0400000000000000" pitchFamily="34" charset="-128"/>
                <a:cs typeface="Noto Sans CJK JP Bold"/>
              </a:rPr>
              <a:t>学習の展開</a:t>
            </a:r>
            <a:r>
              <a:rPr lang="en-US" altLang="ja-JP" sz="1100">
                <a:solidFill>
                  <a:schemeClr val="tx1"/>
                </a:solidFill>
                <a:latin typeface="Yu Gothic" panose="020B0400000000000000" pitchFamily="34" charset="-128"/>
                <a:ea typeface="Yu Gothic" panose="020B0400000000000000" pitchFamily="34" charset="-128"/>
                <a:cs typeface="IPAPGothic"/>
              </a:rPr>
              <a:t>(45</a:t>
            </a:r>
            <a:r>
              <a:rPr lang="ja-JP" altLang="en-US" sz="1100">
                <a:solidFill>
                  <a:schemeClr val="tx1"/>
                </a:solidFill>
                <a:latin typeface="Yu Gothic" panose="020B0400000000000000" pitchFamily="34" charset="-128"/>
                <a:ea typeface="Yu Gothic" panose="020B0400000000000000" pitchFamily="34" charset="-128"/>
                <a:cs typeface="IPAPGothic"/>
              </a:rPr>
              <a:t>分</a:t>
            </a:r>
            <a:r>
              <a:rPr lang="en-US" altLang="ja-JP" sz="1100">
                <a:solidFill>
                  <a:schemeClr val="tx1"/>
                </a:solidFill>
                <a:latin typeface="Yu Gothic" panose="020B0400000000000000" pitchFamily="34" charset="-128"/>
                <a:ea typeface="Yu Gothic" panose="020B0400000000000000" pitchFamily="34" charset="-128"/>
                <a:cs typeface="IPAPGothic"/>
              </a:rPr>
              <a:t>)</a:t>
            </a:r>
            <a:endParaRPr sz="1000">
              <a:solidFill>
                <a:schemeClr val="tx1"/>
              </a:solidFill>
              <a:latin typeface="Yu Gothic" panose="020B0400000000000000" pitchFamily="34" charset="-128"/>
              <a:ea typeface="Yu Gothic" panose="020B0400000000000000" pitchFamily="34" charset="-128"/>
              <a:cs typeface="IPAPGothic"/>
            </a:endParaRPr>
          </a:p>
        </p:txBody>
      </p:sp>
      <p:pic>
        <p:nvPicPr>
          <p:cNvPr id="5" name="グラフィックス 4">
            <a:extLst>
              <a:ext uri="{FF2B5EF4-FFF2-40B4-BE49-F238E27FC236}">
                <a16:creationId xmlns:a16="http://schemas.microsoft.com/office/drawing/2014/main" id="{455E266B-5984-9B9E-7A2B-40C7B95A60E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111724" y="620731"/>
            <a:ext cx="159684" cy="159684"/>
          </a:xfrm>
          <a:prstGeom prst="rect">
            <a:avLst/>
          </a:prstGeom>
        </p:spPr>
      </p:pic>
      <p:grpSp>
        <p:nvGrpSpPr>
          <p:cNvPr id="30" name="グループ化 29">
            <a:extLst>
              <a:ext uri="{FF2B5EF4-FFF2-40B4-BE49-F238E27FC236}">
                <a16:creationId xmlns:a16="http://schemas.microsoft.com/office/drawing/2014/main" id="{5D01521B-A941-4259-032B-1E10BB714505}"/>
              </a:ext>
            </a:extLst>
          </p:cNvPr>
          <p:cNvGrpSpPr/>
          <p:nvPr/>
        </p:nvGrpSpPr>
        <p:grpSpPr>
          <a:xfrm>
            <a:off x="8711686" y="8515987"/>
            <a:ext cx="5806450" cy="1585162"/>
            <a:chOff x="8711686" y="4523538"/>
            <a:chExt cx="5806450" cy="1585162"/>
          </a:xfrm>
        </p:grpSpPr>
        <p:sp>
          <p:nvSpPr>
            <p:cNvPr id="44" name="テキスト ボックス 43">
              <a:extLst>
                <a:ext uri="{FF2B5EF4-FFF2-40B4-BE49-F238E27FC236}">
                  <a16:creationId xmlns:a16="http://schemas.microsoft.com/office/drawing/2014/main" id="{12EC01DF-8C29-E081-20D8-E593AFEA95F9}"/>
                </a:ext>
              </a:extLst>
            </p:cNvPr>
            <p:cNvSpPr txBox="1"/>
            <p:nvPr/>
          </p:nvSpPr>
          <p:spPr>
            <a:xfrm>
              <a:off x="8711686" y="4539040"/>
              <a:ext cx="2715748" cy="1569660"/>
            </a:xfrm>
            <a:prstGeom prst="rect">
              <a:avLst/>
            </a:prstGeom>
            <a:solidFill>
              <a:schemeClr val="bg1"/>
            </a:solidFill>
            <a:ln>
              <a:solidFill>
                <a:schemeClr val="tx1">
                  <a:lumMod val="75000"/>
                  <a:lumOff val="25000"/>
                </a:schemeClr>
              </a:solidFill>
            </a:ln>
          </p:spPr>
          <p:txBody>
            <a:bodyPr wrap="square" rtlCol="0">
              <a:spAutoFit/>
            </a:bodyPr>
            <a:lstStyle/>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p:txBody>
        </p:sp>
        <p:sp>
          <p:nvSpPr>
            <p:cNvPr id="46" name="テキスト ボックス 45">
              <a:extLst>
                <a:ext uri="{FF2B5EF4-FFF2-40B4-BE49-F238E27FC236}">
                  <a16:creationId xmlns:a16="http://schemas.microsoft.com/office/drawing/2014/main" id="{A5A794B3-894C-183E-DA9A-8F120416CD5A}"/>
                </a:ext>
              </a:extLst>
            </p:cNvPr>
            <p:cNvSpPr txBox="1"/>
            <p:nvPr/>
          </p:nvSpPr>
          <p:spPr>
            <a:xfrm>
              <a:off x="9128774" y="4616493"/>
              <a:ext cx="2376311" cy="1400383"/>
            </a:xfrm>
            <a:prstGeom prst="rect">
              <a:avLst/>
            </a:prstGeom>
            <a:noFill/>
            <a:ln>
              <a:noFill/>
            </a:ln>
          </p:spPr>
          <p:txBody>
            <a:bodyPr wrap="square" rtlCol="0">
              <a:spAutoFit/>
            </a:bodyPr>
            <a:lstStyle/>
            <a:p>
              <a:r>
                <a:rPr kumimoji="1" lang="ja-JP" altLang="en-US" sz="850" b="1" u="sng">
                  <a:solidFill>
                    <a:schemeClr val="tx1"/>
                  </a:solidFill>
                  <a:latin typeface="游ゴシック" panose="020B0400000000000000" pitchFamily="50" charset="-128"/>
                  <a:ea typeface="游ゴシック" panose="020B0400000000000000" pitchFamily="50" charset="-128"/>
                </a:rPr>
                <a:t>アジア競技大会ワークシートのクイズ解答</a:t>
              </a:r>
              <a:endParaRPr kumimoji="1" lang="en-US" altLang="ja-JP" sz="850" b="1" u="sng">
                <a:solidFill>
                  <a:schemeClr val="tx1"/>
                </a:solidFill>
                <a:latin typeface="游ゴシック" panose="020B0400000000000000" pitchFamily="50" charset="-128"/>
                <a:ea typeface="游ゴシック" panose="020B0400000000000000" pitchFamily="50" charset="-128"/>
              </a:endParaRPr>
            </a:p>
            <a:p>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r>
                <a:rPr kumimoji="1" lang="ja-JP" altLang="en-US" sz="850">
                  <a:solidFill>
                    <a:schemeClr val="tx1"/>
                  </a:solidFill>
                  <a:latin typeface="游ゴシック" panose="020B0400000000000000" pitchFamily="50" charset="-128"/>
                  <a:ea typeface="游ゴシック" panose="020B0400000000000000" pitchFamily="50" charset="-128"/>
                </a:rPr>
                <a:t>大会の開催期間は次のうちどれでしょう？</a:t>
              </a:r>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r>
                <a:rPr kumimoji="1" lang="en-US" altLang="ja-JP" sz="850" u="sng">
                  <a:solidFill>
                    <a:schemeClr val="tx1"/>
                  </a:solidFill>
                  <a:latin typeface="游ゴシック" panose="020B0400000000000000" pitchFamily="50" charset="-128"/>
                  <a:ea typeface="游ゴシック" panose="020B0400000000000000" pitchFamily="50" charset="-128"/>
                </a:rPr>
                <a:t>(</a:t>
              </a:r>
              <a:r>
                <a:rPr kumimoji="1" lang="ja-JP" altLang="en-US" sz="850" u="sng">
                  <a:solidFill>
                    <a:schemeClr val="tx1"/>
                  </a:solidFill>
                  <a:latin typeface="游ゴシック" panose="020B0400000000000000" pitchFamily="50" charset="-128"/>
                  <a:ea typeface="游ゴシック" panose="020B0400000000000000" pitchFamily="50" charset="-128"/>
                </a:rPr>
                <a:t>正解</a:t>
              </a:r>
              <a:r>
                <a:rPr kumimoji="1" lang="en-US" altLang="ja-JP" sz="850" u="sng">
                  <a:solidFill>
                    <a:schemeClr val="tx1"/>
                  </a:solidFill>
                  <a:latin typeface="游ゴシック" panose="020B0400000000000000" pitchFamily="50" charset="-128"/>
                  <a:ea typeface="游ゴシック" panose="020B0400000000000000" pitchFamily="50" charset="-128"/>
                </a:rPr>
                <a:t>) </a:t>
              </a:r>
              <a:r>
                <a:rPr kumimoji="1" lang="ja-JP" altLang="en-US" sz="850" u="sng">
                  <a:solidFill>
                    <a:schemeClr val="tx1"/>
                  </a:solidFill>
                  <a:latin typeface="游ゴシック" panose="020B0400000000000000" pitchFamily="50" charset="-128"/>
                  <a:ea typeface="游ゴシック" panose="020B0400000000000000" pitchFamily="50" charset="-128"/>
                </a:rPr>
                <a:t>②</a:t>
              </a:r>
              <a:r>
                <a:rPr kumimoji="1" lang="en-US" altLang="ja-JP" sz="850" u="sng">
                  <a:solidFill>
                    <a:schemeClr val="tx1"/>
                  </a:solidFill>
                  <a:latin typeface="游ゴシック" panose="020B0400000000000000" pitchFamily="50" charset="-128"/>
                  <a:ea typeface="游ゴシック" panose="020B0400000000000000" pitchFamily="50" charset="-128"/>
                </a:rPr>
                <a:t>9</a:t>
              </a:r>
              <a:r>
                <a:rPr kumimoji="1" lang="ja-JP" altLang="en-US" sz="850" u="sng">
                  <a:solidFill>
                    <a:schemeClr val="tx1"/>
                  </a:solidFill>
                  <a:latin typeface="游ゴシック" panose="020B0400000000000000" pitchFamily="50" charset="-128"/>
                  <a:ea typeface="游ゴシック" panose="020B0400000000000000" pitchFamily="50" charset="-128"/>
                </a:rPr>
                <a:t>月</a:t>
              </a:r>
              <a:r>
                <a:rPr kumimoji="1" lang="en-US" altLang="ja-JP" sz="850" u="sng">
                  <a:solidFill>
                    <a:schemeClr val="tx1"/>
                  </a:solidFill>
                  <a:latin typeface="游ゴシック" panose="020B0400000000000000" pitchFamily="50" charset="-128"/>
                  <a:ea typeface="游ゴシック" panose="020B0400000000000000" pitchFamily="50" charset="-128"/>
                </a:rPr>
                <a:t>19</a:t>
              </a:r>
              <a:r>
                <a:rPr kumimoji="1" lang="ja-JP" altLang="en-US" sz="850" u="sng">
                  <a:solidFill>
                    <a:schemeClr val="tx1"/>
                  </a:solidFill>
                  <a:latin typeface="游ゴシック" panose="020B0400000000000000" pitchFamily="50" charset="-128"/>
                  <a:ea typeface="游ゴシック" panose="020B0400000000000000" pitchFamily="50" charset="-128"/>
                </a:rPr>
                <a:t>日～</a:t>
              </a:r>
              <a:r>
                <a:rPr kumimoji="1" lang="en-US" altLang="ja-JP" sz="850" u="sng">
                  <a:solidFill>
                    <a:schemeClr val="tx1"/>
                  </a:solidFill>
                  <a:latin typeface="游ゴシック" panose="020B0400000000000000" pitchFamily="50" charset="-128"/>
                  <a:ea typeface="游ゴシック" panose="020B0400000000000000" pitchFamily="50" charset="-128"/>
                </a:rPr>
                <a:t>10</a:t>
              </a:r>
              <a:r>
                <a:rPr kumimoji="1" lang="ja-JP" altLang="en-US" sz="850" u="sng">
                  <a:solidFill>
                    <a:schemeClr val="tx1"/>
                  </a:solidFill>
                  <a:latin typeface="游ゴシック" panose="020B0400000000000000" pitchFamily="50" charset="-128"/>
                  <a:ea typeface="游ゴシック" panose="020B0400000000000000" pitchFamily="50" charset="-128"/>
                </a:rPr>
                <a:t>月</a:t>
              </a:r>
              <a:r>
                <a:rPr kumimoji="1" lang="en-US" altLang="ja-JP" sz="850" u="sng">
                  <a:solidFill>
                    <a:schemeClr val="tx1"/>
                  </a:solidFill>
                  <a:latin typeface="游ゴシック" panose="020B0400000000000000" pitchFamily="50" charset="-128"/>
                  <a:ea typeface="游ゴシック" panose="020B0400000000000000" pitchFamily="50" charset="-128"/>
                </a:rPr>
                <a:t>4</a:t>
              </a:r>
              <a:r>
                <a:rPr kumimoji="1" lang="ja-JP" altLang="en-US" sz="850" u="sng">
                  <a:solidFill>
                    <a:schemeClr val="tx1"/>
                  </a:solidFill>
                  <a:latin typeface="游ゴシック" panose="020B0400000000000000" pitchFamily="50" charset="-128"/>
                  <a:ea typeface="游ゴシック" panose="020B0400000000000000" pitchFamily="50" charset="-128"/>
                </a:rPr>
                <a:t>日</a:t>
              </a:r>
            </a:p>
            <a:p>
              <a:pPr lvl="3"/>
              <a:endParaRPr kumimoji="1" lang="ja-JP" altLang="en-US" sz="850">
                <a:solidFill>
                  <a:schemeClr val="tx1"/>
                </a:solidFill>
                <a:latin typeface="游ゴシック" panose="020B0400000000000000" pitchFamily="50" charset="-128"/>
                <a:ea typeface="游ゴシック" panose="020B0400000000000000" pitchFamily="50" charset="-128"/>
              </a:endParaRPr>
            </a:p>
            <a:p>
              <a:pPr lvl="3"/>
              <a:r>
                <a:rPr kumimoji="1" lang="ja-JP" altLang="en-US" sz="850">
                  <a:solidFill>
                    <a:schemeClr val="tx1"/>
                  </a:solidFill>
                  <a:latin typeface="游ゴシック" panose="020B0400000000000000" pitchFamily="50" charset="-128"/>
                  <a:ea typeface="游ゴシック" panose="020B0400000000000000" pitchFamily="50" charset="-128"/>
                </a:rPr>
                <a:t>大会のマスコットキャラクターの名前はなんでしょう？</a:t>
              </a:r>
              <a:r>
                <a:rPr kumimoji="1" lang="en-US" altLang="ja-JP" sz="850" u="sng">
                  <a:solidFill>
                    <a:schemeClr val="tx1"/>
                  </a:solidFill>
                  <a:latin typeface="游ゴシック" panose="020B0400000000000000" pitchFamily="50" charset="-128"/>
                  <a:ea typeface="游ゴシック" panose="020B0400000000000000" pitchFamily="50" charset="-128"/>
                </a:rPr>
                <a:t>(</a:t>
              </a:r>
              <a:r>
                <a:rPr kumimoji="1" lang="ja-JP" altLang="en-US" sz="850" u="sng">
                  <a:solidFill>
                    <a:schemeClr val="tx1"/>
                  </a:solidFill>
                  <a:latin typeface="游ゴシック" panose="020B0400000000000000" pitchFamily="50" charset="-128"/>
                  <a:ea typeface="游ゴシック" panose="020B0400000000000000" pitchFamily="50" charset="-128"/>
                </a:rPr>
                <a:t>正解</a:t>
              </a:r>
              <a:r>
                <a:rPr kumimoji="1" lang="en-US" altLang="ja-JP" sz="850" u="sng">
                  <a:solidFill>
                    <a:schemeClr val="tx1"/>
                  </a:solidFill>
                  <a:latin typeface="游ゴシック" panose="020B0400000000000000" pitchFamily="50" charset="-128"/>
                  <a:ea typeface="游ゴシック" panose="020B0400000000000000" pitchFamily="50" charset="-128"/>
                </a:rPr>
                <a:t>) </a:t>
              </a:r>
              <a:r>
                <a:rPr kumimoji="1" lang="ja-JP" altLang="en-US" sz="850" u="sng">
                  <a:solidFill>
                    <a:schemeClr val="tx1"/>
                  </a:solidFill>
                  <a:latin typeface="游ゴシック" panose="020B0400000000000000" pitchFamily="50" charset="-128"/>
                  <a:ea typeface="游ゴシック" panose="020B0400000000000000" pitchFamily="50" charset="-128"/>
                </a:rPr>
                <a:t>①ホノホン</a:t>
              </a:r>
            </a:p>
            <a:p>
              <a:pPr lvl="3"/>
              <a:endParaRPr kumimoji="1" lang="ja-JP" altLang="en-US" sz="850">
                <a:solidFill>
                  <a:schemeClr val="tx1"/>
                </a:solidFill>
                <a:latin typeface="游ゴシック" panose="020B0400000000000000" pitchFamily="50" charset="-128"/>
                <a:ea typeface="游ゴシック" panose="020B0400000000000000" pitchFamily="50" charset="-128"/>
              </a:endParaRPr>
            </a:p>
            <a:p>
              <a:pPr lvl="3"/>
              <a:r>
                <a:rPr kumimoji="1" lang="ja-JP" altLang="en-US" sz="850">
                  <a:solidFill>
                    <a:schemeClr val="tx1"/>
                  </a:solidFill>
                  <a:latin typeface="游ゴシック" panose="020B0400000000000000" pitchFamily="50" charset="-128"/>
                  <a:ea typeface="游ゴシック" panose="020B0400000000000000" pitchFamily="50" charset="-128"/>
                </a:rPr>
                <a:t>大会で実施される競技は次のうちどれでしょう？</a:t>
              </a:r>
              <a:r>
                <a:rPr kumimoji="1" lang="en-US" altLang="ja-JP" sz="850" u="sng">
                  <a:solidFill>
                    <a:schemeClr val="tx1"/>
                  </a:solidFill>
                  <a:latin typeface="游ゴシック" panose="020B0400000000000000" pitchFamily="50" charset="-128"/>
                  <a:ea typeface="游ゴシック" panose="020B0400000000000000" pitchFamily="50" charset="-128"/>
                </a:rPr>
                <a:t> (</a:t>
              </a:r>
              <a:r>
                <a:rPr kumimoji="1" lang="ja-JP" altLang="en-US" sz="850" u="sng">
                  <a:solidFill>
                    <a:schemeClr val="tx1"/>
                  </a:solidFill>
                  <a:latin typeface="游ゴシック" panose="020B0400000000000000" pitchFamily="50" charset="-128"/>
                  <a:ea typeface="游ゴシック" panose="020B0400000000000000" pitchFamily="50" charset="-128"/>
                </a:rPr>
                <a:t>正解</a:t>
              </a:r>
              <a:r>
                <a:rPr kumimoji="1" lang="en-US" altLang="ja-JP" sz="850" u="sng">
                  <a:solidFill>
                    <a:schemeClr val="tx1"/>
                  </a:solidFill>
                  <a:latin typeface="游ゴシック" panose="020B0400000000000000" pitchFamily="50" charset="-128"/>
                  <a:ea typeface="游ゴシック" panose="020B0400000000000000" pitchFamily="50" charset="-128"/>
                </a:rPr>
                <a:t>) </a:t>
              </a:r>
              <a:r>
                <a:rPr kumimoji="1" lang="ja-JP" altLang="en-US" sz="850" u="sng">
                  <a:solidFill>
                    <a:schemeClr val="tx1"/>
                  </a:solidFill>
                  <a:latin typeface="游ゴシック" panose="020B0400000000000000" pitchFamily="50" charset="-128"/>
                  <a:ea typeface="游ゴシック" panose="020B0400000000000000" pitchFamily="50" charset="-128"/>
                </a:rPr>
                <a:t>③</a:t>
              </a:r>
              <a:r>
                <a:rPr kumimoji="1" lang="en-US" altLang="ja-JP" sz="850" u="sng">
                  <a:solidFill>
                    <a:schemeClr val="tx1"/>
                  </a:solidFill>
                  <a:latin typeface="游ゴシック" panose="020B0400000000000000" pitchFamily="50" charset="-128"/>
                  <a:ea typeface="游ゴシック" panose="020B0400000000000000" pitchFamily="50" charset="-128"/>
                </a:rPr>
                <a:t>E</a:t>
              </a:r>
              <a:r>
                <a:rPr kumimoji="1" lang="ja-JP" altLang="en-US" sz="850" u="sng">
                  <a:solidFill>
                    <a:schemeClr val="tx1"/>
                  </a:solidFill>
                  <a:latin typeface="游ゴシック" panose="020B0400000000000000" pitchFamily="50" charset="-128"/>
                  <a:ea typeface="游ゴシック" panose="020B0400000000000000" pitchFamily="50" charset="-128"/>
                </a:rPr>
                <a:t>スポーツ</a:t>
              </a:r>
              <a:endParaRPr kumimoji="1" lang="en-US" altLang="ja-JP" sz="850" u="sng">
                <a:solidFill>
                  <a:schemeClr val="tx1"/>
                </a:solidFill>
                <a:latin typeface="游ゴシック" panose="020B0400000000000000" pitchFamily="50" charset="-128"/>
                <a:ea typeface="游ゴシック" panose="020B0400000000000000" pitchFamily="50" charset="-128"/>
              </a:endParaRPr>
            </a:p>
          </p:txBody>
        </p:sp>
        <p:sp>
          <p:nvSpPr>
            <p:cNvPr id="48" name="テキスト ボックス 47">
              <a:extLst>
                <a:ext uri="{FF2B5EF4-FFF2-40B4-BE49-F238E27FC236}">
                  <a16:creationId xmlns:a16="http://schemas.microsoft.com/office/drawing/2014/main" id="{C21357DE-C2C1-1C2F-5E76-84E18E50CF43}"/>
                </a:ext>
              </a:extLst>
            </p:cNvPr>
            <p:cNvSpPr txBox="1"/>
            <p:nvPr/>
          </p:nvSpPr>
          <p:spPr>
            <a:xfrm>
              <a:off x="11526032" y="4523538"/>
              <a:ext cx="2969561" cy="1569660"/>
            </a:xfrm>
            <a:prstGeom prst="rect">
              <a:avLst/>
            </a:prstGeom>
            <a:solidFill>
              <a:schemeClr val="bg1"/>
            </a:solidFill>
            <a:ln>
              <a:solidFill>
                <a:schemeClr val="tx1">
                  <a:lumMod val="75000"/>
                  <a:lumOff val="25000"/>
                </a:schemeClr>
              </a:solidFill>
            </a:ln>
          </p:spPr>
          <p:txBody>
            <a:bodyPr wrap="square" rtlCol="0">
              <a:spAutoFit/>
            </a:bodyPr>
            <a:lstStyle/>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p:txBody>
        </p:sp>
        <p:sp>
          <p:nvSpPr>
            <p:cNvPr id="49" name="テキスト ボックス 48">
              <a:extLst>
                <a:ext uri="{FF2B5EF4-FFF2-40B4-BE49-F238E27FC236}">
                  <a16:creationId xmlns:a16="http://schemas.microsoft.com/office/drawing/2014/main" id="{7EBD6F03-2382-6E11-3683-BF963A8CC7DB}"/>
                </a:ext>
              </a:extLst>
            </p:cNvPr>
            <p:cNvSpPr txBox="1"/>
            <p:nvPr/>
          </p:nvSpPr>
          <p:spPr>
            <a:xfrm>
              <a:off x="11948174" y="4617359"/>
              <a:ext cx="2569962" cy="1400383"/>
            </a:xfrm>
            <a:prstGeom prst="rect">
              <a:avLst/>
            </a:prstGeom>
            <a:noFill/>
            <a:ln>
              <a:noFill/>
            </a:ln>
          </p:spPr>
          <p:txBody>
            <a:bodyPr wrap="square" rtlCol="0">
              <a:spAutoFit/>
            </a:bodyPr>
            <a:lstStyle/>
            <a:p>
              <a:r>
                <a:rPr kumimoji="1" lang="ja-JP" altLang="en-US" sz="850" b="1" u="sng">
                  <a:solidFill>
                    <a:schemeClr val="tx1"/>
                  </a:solidFill>
                  <a:latin typeface="游ゴシック" panose="020B0400000000000000" pitchFamily="50" charset="-128"/>
                  <a:ea typeface="游ゴシック" panose="020B0400000000000000" pitchFamily="50" charset="-128"/>
                </a:rPr>
                <a:t>アジアパラ競技大会ワークシートのクイズ解答</a:t>
              </a:r>
              <a:endParaRPr kumimoji="1" lang="en-US" altLang="ja-JP" sz="850" b="1" u="sng">
                <a:solidFill>
                  <a:schemeClr val="tx1"/>
                </a:solidFill>
                <a:latin typeface="游ゴシック" panose="020B0400000000000000" pitchFamily="50" charset="-128"/>
                <a:ea typeface="游ゴシック" panose="020B0400000000000000" pitchFamily="50" charset="-128"/>
              </a:endParaRPr>
            </a:p>
            <a:p>
              <a:endParaRPr kumimoji="1" lang="en-US" altLang="ja-JP" sz="850">
                <a:solidFill>
                  <a:schemeClr val="tx1"/>
                </a:solidFill>
                <a:latin typeface="游ゴシック" panose="020B0400000000000000" pitchFamily="50" charset="-128"/>
                <a:ea typeface="游ゴシック" panose="020B0400000000000000" pitchFamily="50" charset="-128"/>
              </a:endParaRPr>
            </a:p>
            <a:p>
              <a:r>
                <a:rPr kumimoji="1" lang="ja-JP" altLang="en-US" sz="850">
                  <a:solidFill>
                    <a:schemeClr val="tx1"/>
                  </a:solidFill>
                  <a:latin typeface="游ゴシック" panose="020B0400000000000000" pitchFamily="50" charset="-128"/>
                  <a:ea typeface="游ゴシック" panose="020B0400000000000000" pitchFamily="50" charset="-128"/>
                </a:rPr>
                <a:t>アジアパラ競技大会が日本で開かれるのは何回目になるでしょう？ </a:t>
              </a:r>
              <a:r>
                <a:rPr kumimoji="1" lang="en-US" altLang="ja-JP" sz="850" u="sng">
                  <a:solidFill>
                    <a:schemeClr val="tx1"/>
                  </a:solidFill>
                  <a:latin typeface="游ゴシック" panose="020B0400000000000000" pitchFamily="50" charset="-128"/>
                  <a:ea typeface="游ゴシック" panose="020B0400000000000000" pitchFamily="50" charset="-128"/>
                </a:rPr>
                <a:t>(</a:t>
              </a:r>
              <a:r>
                <a:rPr kumimoji="1" lang="ja-JP" altLang="en-US" sz="850" u="sng">
                  <a:solidFill>
                    <a:schemeClr val="tx1"/>
                  </a:solidFill>
                  <a:latin typeface="游ゴシック" panose="020B0400000000000000" pitchFamily="50" charset="-128"/>
                  <a:ea typeface="游ゴシック" panose="020B0400000000000000" pitchFamily="50" charset="-128"/>
                </a:rPr>
                <a:t>正解</a:t>
              </a:r>
              <a:r>
                <a:rPr kumimoji="1" lang="en-US" altLang="ja-JP" sz="850" u="sng">
                  <a:solidFill>
                    <a:schemeClr val="tx1"/>
                  </a:solidFill>
                  <a:latin typeface="游ゴシック" panose="020B0400000000000000" pitchFamily="50" charset="-128"/>
                  <a:ea typeface="游ゴシック" panose="020B0400000000000000" pitchFamily="50" charset="-128"/>
                </a:rPr>
                <a:t>)</a:t>
              </a:r>
              <a:r>
                <a:rPr kumimoji="1" lang="ja-JP" altLang="en-US" sz="850" u="sng">
                  <a:solidFill>
                    <a:schemeClr val="tx1"/>
                  </a:solidFill>
                  <a:latin typeface="游ゴシック" panose="020B0400000000000000" pitchFamily="50" charset="-128"/>
                  <a:ea typeface="游ゴシック" panose="020B0400000000000000" pitchFamily="50" charset="-128"/>
                </a:rPr>
                <a:t>①１回目</a:t>
              </a:r>
            </a:p>
            <a:p>
              <a:endParaRPr kumimoji="1" lang="ja-JP" altLang="en-US" sz="850">
                <a:solidFill>
                  <a:schemeClr val="tx1"/>
                </a:solidFill>
                <a:latin typeface="游ゴシック" panose="020B0400000000000000" pitchFamily="50" charset="-128"/>
                <a:ea typeface="游ゴシック" panose="020B0400000000000000" pitchFamily="50" charset="-128"/>
              </a:endParaRPr>
            </a:p>
            <a:p>
              <a:r>
                <a:rPr kumimoji="1" lang="ja-JP" altLang="en-US" sz="850">
                  <a:solidFill>
                    <a:schemeClr val="tx1"/>
                  </a:solidFill>
                  <a:latin typeface="游ゴシック" panose="020B0400000000000000" pitchFamily="50" charset="-128"/>
                  <a:ea typeface="游ゴシック" panose="020B0400000000000000" pitchFamily="50" charset="-128"/>
                </a:rPr>
                <a:t>大会のマスコットキャラクターの名前はなんでしょう？</a:t>
              </a:r>
              <a:r>
                <a:rPr kumimoji="1" lang="en-US" altLang="ja-JP" sz="850" u="sng">
                  <a:solidFill>
                    <a:schemeClr val="tx1"/>
                  </a:solidFill>
                  <a:latin typeface="游ゴシック" panose="020B0400000000000000" pitchFamily="50" charset="-128"/>
                  <a:ea typeface="游ゴシック" panose="020B0400000000000000" pitchFamily="50" charset="-128"/>
                </a:rPr>
                <a:t> (</a:t>
              </a:r>
              <a:r>
                <a:rPr kumimoji="1" lang="ja-JP" altLang="en-US" sz="850" u="sng">
                  <a:solidFill>
                    <a:schemeClr val="tx1"/>
                  </a:solidFill>
                  <a:latin typeface="游ゴシック" panose="020B0400000000000000" pitchFamily="50" charset="-128"/>
                  <a:ea typeface="游ゴシック" panose="020B0400000000000000" pitchFamily="50" charset="-128"/>
                </a:rPr>
                <a:t>正解</a:t>
              </a:r>
              <a:r>
                <a:rPr kumimoji="1" lang="en-US" altLang="ja-JP" sz="850" u="sng">
                  <a:solidFill>
                    <a:schemeClr val="tx1"/>
                  </a:solidFill>
                  <a:latin typeface="游ゴシック" panose="020B0400000000000000" pitchFamily="50" charset="-128"/>
                  <a:ea typeface="游ゴシック" panose="020B0400000000000000" pitchFamily="50" charset="-128"/>
                </a:rPr>
                <a:t>) </a:t>
              </a:r>
              <a:r>
                <a:rPr kumimoji="1" lang="ja-JP" altLang="en-US" sz="850" u="sng">
                  <a:solidFill>
                    <a:schemeClr val="tx1"/>
                  </a:solidFill>
                  <a:latin typeface="游ゴシック" panose="020B0400000000000000" pitchFamily="50" charset="-128"/>
                  <a:ea typeface="游ゴシック" panose="020B0400000000000000" pitchFamily="50" charset="-128"/>
                </a:rPr>
                <a:t>②ウズミン</a:t>
              </a:r>
            </a:p>
            <a:p>
              <a:endParaRPr kumimoji="1" lang="en-US" altLang="ja-JP" sz="850">
                <a:solidFill>
                  <a:schemeClr val="tx1"/>
                </a:solidFill>
                <a:latin typeface="游ゴシック" panose="020B0400000000000000" pitchFamily="50" charset="-128"/>
                <a:ea typeface="游ゴシック" panose="020B0400000000000000" pitchFamily="50" charset="-128"/>
              </a:endParaRPr>
            </a:p>
            <a:p>
              <a:r>
                <a:rPr kumimoji="1" lang="ja-JP" altLang="en-US" sz="850">
                  <a:solidFill>
                    <a:schemeClr val="tx1"/>
                  </a:solidFill>
                  <a:latin typeface="游ゴシック" panose="020B0400000000000000" pitchFamily="50" charset="-128"/>
                  <a:ea typeface="游ゴシック" panose="020B0400000000000000" pitchFamily="50" charset="-128"/>
                </a:rPr>
                <a:t>ゴールボールの試合中に使うと反則になってしまう音は、次のうちどれでしょう？</a:t>
              </a:r>
              <a:r>
                <a:rPr kumimoji="1" lang="en-US" altLang="ja-JP" sz="850" u="sng">
                  <a:solidFill>
                    <a:schemeClr val="tx1"/>
                  </a:solidFill>
                  <a:latin typeface="游ゴシック" panose="020B0400000000000000" pitchFamily="50" charset="-128"/>
                  <a:ea typeface="游ゴシック" panose="020B0400000000000000" pitchFamily="50" charset="-128"/>
                </a:rPr>
                <a:t> (</a:t>
              </a:r>
              <a:r>
                <a:rPr kumimoji="1" lang="ja-JP" altLang="en-US" sz="850" u="sng">
                  <a:solidFill>
                    <a:schemeClr val="tx1"/>
                  </a:solidFill>
                  <a:latin typeface="游ゴシック" panose="020B0400000000000000" pitchFamily="50" charset="-128"/>
                  <a:ea typeface="游ゴシック" panose="020B0400000000000000" pitchFamily="50" charset="-128"/>
                </a:rPr>
                <a:t>正解</a:t>
              </a:r>
              <a:r>
                <a:rPr kumimoji="1" lang="en-US" altLang="ja-JP" sz="850" u="sng">
                  <a:solidFill>
                    <a:schemeClr val="tx1"/>
                  </a:solidFill>
                  <a:latin typeface="游ゴシック" panose="020B0400000000000000" pitchFamily="50" charset="-128"/>
                  <a:ea typeface="游ゴシック" panose="020B0400000000000000" pitchFamily="50" charset="-128"/>
                </a:rPr>
                <a:t>) </a:t>
              </a:r>
              <a:r>
                <a:rPr kumimoji="1" lang="ja-JP" altLang="en-US" sz="850" u="sng">
                  <a:solidFill>
                    <a:schemeClr val="tx1"/>
                  </a:solidFill>
                  <a:latin typeface="游ゴシック" panose="020B0400000000000000" pitchFamily="50" charset="-128"/>
                  <a:ea typeface="游ゴシック" panose="020B0400000000000000" pitchFamily="50" charset="-128"/>
                </a:rPr>
                <a:t>①声</a:t>
              </a:r>
              <a:endParaRPr kumimoji="1" lang="en-US" altLang="ja-JP" sz="850" u="sng">
                <a:solidFill>
                  <a:schemeClr val="tx1"/>
                </a:solidFill>
                <a:latin typeface="游ゴシック" panose="020B0400000000000000" pitchFamily="50" charset="-128"/>
                <a:ea typeface="游ゴシック" panose="020B0400000000000000" pitchFamily="50" charset="-128"/>
              </a:endParaRPr>
            </a:p>
          </p:txBody>
        </p:sp>
        <p:sp>
          <p:nvSpPr>
            <p:cNvPr id="51" name="テキスト ボックス 50">
              <a:extLst>
                <a:ext uri="{FF2B5EF4-FFF2-40B4-BE49-F238E27FC236}">
                  <a16:creationId xmlns:a16="http://schemas.microsoft.com/office/drawing/2014/main" id="{FC2E1166-7FDF-046C-2B02-7A2035135BF1}"/>
                </a:ext>
              </a:extLst>
            </p:cNvPr>
            <p:cNvSpPr txBox="1"/>
            <p:nvPr/>
          </p:nvSpPr>
          <p:spPr>
            <a:xfrm>
              <a:off x="8823974" y="4963354"/>
              <a:ext cx="33579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Q1</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52" name="テキスト ボックス 51">
              <a:extLst>
                <a:ext uri="{FF2B5EF4-FFF2-40B4-BE49-F238E27FC236}">
                  <a16:creationId xmlns:a16="http://schemas.microsoft.com/office/drawing/2014/main" id="{4358F67F-BA53-DA27-1E48-3C2940839F17}"/>
                </a:ext>
              </a:extLst>
            </p:cNvPr>
            <p:cNvSpPr txBox="1"/>
            <p:nvPr/>
          </p:nvSpPr>
          <p:spPr>
            <a:xfrm>
              <a:off x="8823974" y="5308368"/>
              <a:ext cx="33579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Q2</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54" name="テキスト ボックス 53">
              <a:extLst>
                <a:ext uri="{FF2B5EF4-FFF2-40B4-BE49-F238E27FC236}">
                  <a16:creationId xmlns:a16="http://schemas.microsoft.com/office/drawing/2014/main" id="{94CB6EC6-C235-42DF-EBDD-9FAA6B621E7F}"/>
                </a:ext>
              </a:extLst>
            </p:cNvPr>
            <p:cNvSpPr txBox="1"/>
            <p:nvPr/>
          </p:nvSpPr>
          <p:spPr>
            <a:xfrm>
              <a:off x="8823974" y="5653382"/>
              <a:ext cx="33579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Q3</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55" name="テキスト ボックス 54">
              <a:extLst>
                <a:ext uri="{FF2B5EF4-FFF2-40B4-BE49-F238E27FC236}">
                  <a16:creationId xmlns:a16="http://schemas.microsoft.com/office/drawing/2014/main" id="{41BC5733-CCB9-4AC5-1125-E7E666DAD035}"/>
                </a:ext>
              </a:extLst>
            </p:cNvPr>
            <p:cNvSpPr txBox="1"/>
            <p:nvPr/>
          </p:nvSpPr>
          <p:spPr>
            <a:xfrm>
              <a:off x="11643374" y="4959126"/>
              <a:ext cx="33579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Q1</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56" name="テキスト ボックス 55">
              <a:extLst>
                <a:ext uri="{FF2B5EF4-FFF2-40B4-BE49-F238E27FC236}">
                  <a16:creationId xmlns:a16="http://schemas.microsoft.com/office/drawing/2014/main" id="{7A20FB98-6D65-CD43-DBFA-96EB32166411}"/>
                </a:ext>
              </a:extLst>
            </p:cNvPr>
            <p:cNvSpPr txBox="1"/>
            <p:nvPr/>
          </p:nvSpPr>
          <p:spPr>
            <a:xfrm>
              <a:off x="11643374" y="5304140"/>
              <a:ext cx="33579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Q2</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57" name="テキスト ボックス 56">
              <a:extLst>
                <a:ext uri="{FF2B5EF4-FFF2-40B4-BE49-F238E27FC236}">
                  <a16:creationId xmlns:a16="http://schemas.microsoft.com/office/drawing/2014/main" id="{46273A90-D7A3-EA07-23D7-C6256C33AF0C}"/>
                </a:ext>
              </a:extLst>
            </p:cNvPr>
            <p:cNvSpPr txBox="1"/>
            <p:nvPr/>
          </p:nvSpPr>
          <p:spPr>
            <a:xfrm>
              <a:off x="11643374" y="5649154"/>
              <a:ext cx="33579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Q3</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grpSp>
      <p:sp>
        <p:nvSpPr>
          <p:cNvPr id="11" name="object 106">
            <a:extLst>
              <a:ext uri="{FF2B5EF4-FFF2-40B4-BE49-F238E27FC236}">
                <a16:creationId xmlns:a16="http://schemas.microsoft.com/office/drawing/2014/main" id="{FB7C0617-1F90-CED2-8EA9-A380532F8B8B}"/>
              </a:ext>
            </a:extLst>
          </p:cNvPr>
          <p:cNvSpPr/>
          <p:nvPr/>
        </p:nvSpPr>
        <p:spPr>
          <a:xfrm>
            <a:off x="3489955" y="411318"/>
            <a:ext cx="582804" cy="243890"/>
          </a:xfrm>
          <a:custGeom>
            <a:avLst/>
            <a:gdLst/>
            <a:ahLst/>
            <a:cxnLst/>
            <a:rect l="l" t="t" r="r" b="b"/>
            <a:pathLst>
              <a:path w="1512570" h="180339">
                <a:moveTo>
                  <a:pt x="1511998" y="0"/>
                </a:moveTo>
                <a:lnTo>
                  <a:pt x="0" y="0"/>
                </a:lnTo>
                <a:lnTo>
                  <a:pt x="0" y="179997"/>
                </a:lnTo>
                <a:lnTo>
                  <a:pt x="1511998" y="179997"/>
                </a:lnTo>
                <a:lnTo>
                  <a:pt x="1511998" y="0"/>
                </a:lnTo>
                <a:close/>
              </a:path>
            </a:pathLst>
          </a:custGeom>
          <a:solidFill>
            <a:srgbClr val="FFFFFF"/>
          </a:solidFill>
        </p:spPr>
        <p:txBody>
          <a:bodyPr wrap="square" lIns="0" tIns="0" rIns="0" bIns="0" rtlCol="0"/>
          <a:lstStyle/>
          <a:p>
            <a:endParaRPr>
              <a:solidFill>
                <a:schemeClr val="tx1"/>
              </a:solidFill>
            </a:endParaRPr>
          </a:p>
        </p:txBody>
      </p:sp>
      <p:pic>
        <p:nvPicPr>
          <p:cNvPr id="12" name="グラフィックス 11">
            <a:extLst>
              <a:ext uri="{FF2B5EF4-FFF2-40B4-BE49-F238E27FC236}">
                <a16:creationId xmlns:a16="http://schemas.microsoft.com/office/drawing/2014/main" id="{BE9A2ED4-24C8-0E8D-CC65-E9735255A24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667057" y="402597"/>
            <a:ext cx="228600" cy="228600"/>
          </a:xfrm>
          <a:prstGeom prst="rect">
            <a:avLst/>
          </a:prstGeom>
        </p:spPr>
      </p:pic>
      <p:sp>
        <p:nvSpPr>
          <p:cNvPr id="73" name="object 17">
            <a:extLst>
              <a:ext uri="{FF2B5EF4-FFF2-40B4-BE49-F238E27FC236}">
                <a16:creationId xmlns:a16="http://schemas.microsoft.com/office/drawing/2014/main" id="{9B8747E3-A19E-A391-5B6E-C17F45D198B1}"/>
              </a:ext>
            </a:extLst>
          </p:cNvPr>
          <p:cNvSpPr txBox="1"/>
          <p:nvPr/>
        </p:nvSpPr>
        <p:spPr>
          <a:xfrm>
            <a:off x="778958" y="3722332"/>
            <a:ext cx="6412757" cy="197490"/>
          </a:xfrm>
          <a:prstGeom prst="rect">
            <a:avLst/>
          </a:prstGeom>
        </p:spPr>
        <p:txBody>
          <a:bodyPr vert="horz" wrap="square" lIns="0" tIns="12700" rIns="0" bIns="0" rtlCol="0">
            <a:spAutoFit/>
          </a:bodyPr>
          <a:lstStyle/>
          <a:p>
            <a:pPr marL="12700">
              <a:spcBef>
                <a:spcPts val="100"/>
              </a:spcBef>
            </a:pPr>
            <a:r>
              <a:rPr lang="ja-JP" altLang="en-US" sz="1200" b="1" spc="10">
                <a:solidFill>
                  <a:schemeClr val="tx1"/>
                </a:solidFill>
                <a:latin typeface="Yu Gothic" panose="020B0400000000000000" pitchFamily="34" charset="-128"/>
                <a:ea typeface="Yu Gothic" panose="020B0400000000000000" pitchFamily="34" charset="-128"/>
                <a:cs typeface="Noto Sans CJK JP Bold"/>
              </a:rPr>
              <a:t>授業用教材　</a:t>
            </a:r>
            <a:endParaRPr sz="1000" b="1">
              <a:solidFill>
                <a:schemeClr val="tx1"/>
              </a:solidFill>
              <a:latin typeface="Yu Gothic" panose="020B0400000000000000" pitchFamily="34" charset="-128"/>
              <a:ea typeface="Yu Gothic" panose="020B0400000000000000" pitchFamily="34" charset="-128"/>
              <a:cs typeface="Noto Sans CJK JP Regular"/>
            </a:endParaRPr>
          </a:p>
        </p:txBody>
      </p:sp>
      <p:sp>
        <p:nvSpPr>
          <p:cNvPr id="75" name="object 276">
            <a:extLst>
              <a:ext uri="{FF2B5EF4-FFF2-40B4-BE49-F238E27FC236}">
                <a16:creationId xmlns:a16="http://schemas.microsoft.com/office/drawing/2014/main" id="{FE3C222F-CA63-9BB9-B742-E08C83F5F1C6}"/>
              </a:ext>
            </a:extLst>
          </p:cNvPr>
          <p:cNvSpPr txBox="1"/>
          <p:nvPr/>
        </p:nvSpPr>
        <p:spPr>
          <a:xfrm>
            <a:off x="4102344" y="4084825"/>
            <a:ext cx="3134789" cy="331950"/>
          </a:xfrm>
          <a:prstGeom prst="rect">
            <a:avLst/>
          </a:prstGeom>
        </p:spPr>
        <p:txBody>
          <a:bodyPr vert="horz" wrap="square" lIns="0" tIns="0" rIns="0" bIns="0" rtlCol="0">
            <a:spAutoFit/>
          </a:bodyPr>
          <a:lstStyle/>
          <a:p>
            <a:pPr marL="952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 ワークシート</a:t>
            </a:r>
            <a:r>
              <a:rPr lang="en-US" altLang="ja-JP" sz="1000" b="1">
                <a:solidFill>
                  <a:schemeClr val="tx1"/>
                </a:solidFill>
                <a:latin typeface="Yu Gothic" panose="020B0400000000000000" pitchFamily="34" charset="-128"/>
                <a:ea typeface="Yu Gothic" panose="020B0400000000000000" pitchFamily="34" charset="-128"/>
                <a:cs typeface="Noto Sans CJK JP Bold"/>
              </a:rPr>
              <a:t>1</a:t>
            </a:r>
            <a:r>
              <a:rPr lang="ja-JP" altLang="en-US" sz="1000" b="1">
                <a:solidFill>
                  <a:schemeClr val="tx1"/>
                </a:solidFill>
                <a:latin typeface="Yu Gothic" panose="020B0400000000000000" pitchFamily="34" charset="-128"/>
                <a:ea typeface="Yu Gothic" panose="020B0400000000000000" pitchFamily="34" charset="-128"/>
                <a:cs typeface="Noto Sans CJK JP Bold"/>
              </a:rPr>
              <a:t>：小学生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A</a:t>
            </a:r>
          </a:p>
          <a:p>
            <a:pPr marL="952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第</a:t>
            </a:r>
            <a:r>
              <a:rPr lang="en-US" altLang="ja-JP" sz="1000" b="1">
                <a:solidFill>
                  <a:schemeClr val="tx1"/>
                </a:solidFill>
                <a:latin typeface="Yu Gothic" panose="020B0400000000000000" pitchFamily="34" charset="-128"/>
                <a:ea typeface="Yu Gothic" panose="020B0400000000000000" pitchFamily="34" charset="-128"/>
                <a:cs typeface="Noto Sans CJK JP Bold"/>
              </a:rPr>
              <a:t>20</a:t>
            </a:r>
            <a:r>
              <a:rPr lang="ja-JP" altLang="en-US" sz="1000" b="1">
                <a:solidFill>
                  <a:schemeClr val="tx1"/>
                </a:solidFill>
                <a:latin typeface="Yu Gothic" panose="020B0400000000000000" pitchFamily="34" charset="-128"/>
                <a:ea typeface="Yu Gothic" panose="020B0400000000000000" pitchFamily="34" charset="-128"/>
                <a:cs typeface="Noto Sans CJK JP Bold"/>
              </a:rPr>
              <a:t>回アジア競技大会</a:t>
            </a:r>
            <a:r>
              <a:rPr lang="en-US" altLang="ja-JP" sz="1000" b="1">
                <a:solidFill>
                  <a:schemeClr val="tx1"/>
                </a:solidFill>
                <a:latin typeface="Yu Gothic" panose="020B0400000000000000" pitchFamily="34" charset="-128"/>
                <a:ea typeface="Yu Gothic" panose="020B0400000000000000" pitchFamily="34" charset="-128"/>
                <a:cs typeface="Noto Sans CJK JP Bold"/>
              </a:rPr>
              <a:t>(2026/</a:t>
            </a:r>
            <a:r>
              <a:rPr lang="ja-JP" altLang="en-US" sz="1000" b="1">
                <a:solidFill>
                  <a:schemeClr val="tx1"/>
                </a:solidFill>
                <a:latin typeface="Yu Gothic" panose="020B0400000000000000" pitchFamily="34" charset="-128"/>
                <a:ea typeface="Yu Gothic" panose="020B0400000000000000" pitchFamily="34" charset="-128"/>
                <a:cs typeface="Noto Sans CJK JP Bold"/>
              </a:rPr>
              <a:t>愛知・名古屋</a:t>
            </a:r>
            <a:r>
              <a:rPr lang="en-US" altLang="ja-JP" sz="1000" b="1">
                <a:solidFill>
                  <a:schemeClr val="tx1"/>
                </a:solidFill>
                <a:latin typeface="Yu Gothic" panose="020B0400000000000000" pitchFamily="34" charset="-128"/>
                <a:ea typeface="Yu Gothic" panose="020B0400000000000000" pitchFamily="34" charset="-128"/>
                <a:cs typeface="Noto Sans CJK JP Bold"/>
              </a:rPr>
              <a:t>)</a:t>
            </a:r>
          </a:p>
        </p:txBody>
      </p:sp>
      <p:sp>
        <p:nvSpPr>
          <p:cNvPr id="77" name="object 109">
            <a:extLst>
              <a:ext uri="{FF2B5EF4-FFF2-40B4-BE49-F238E27FC236}">
                <a16:creationId xmlns:a16="http://schemas.microsoft.com/office/drawing/2014/main" id="{12136B99-E564-FEA2-6223-1151BA87D702}"/>
              </a:ext>
            </a:extLst>
          </p:cNvPr>
          <p:cNvSpPr txBox="1"/>
          <p:nvPr/>
        </p:nvSpPr>
        <p:spPr>
          <a:xfrm>
            <a:off x="775404" y="6702728"/>
            <a:ext cx="2310696" cy="344774"/>
          </a:xfrm>
          <a:prstGeom prst="rect">
            <a:avLst/>
          </a:prstGeom>
        </p:spPr>
        <p:txBody>
          <a:bodyPr vert="horz" wrap="square" lIns="0" tIns="0" rIns="0" bIns="0" rtlCol="0">
            <a:spAutoFit/>
          </a:bodyPr>
          <a:lstStyle/>
          <a:p>
            <a:pPr marL="12700" marR="5080" indent="3175">
              <a:lnSpc>
                <a:spcPct val="110000"/>
              </a:lnSpc>
              <a:spcBef>
                <a:spcPts val="10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■動画解説書：小学生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A</a:t>
            </a:r>
          </a:p>
          <a:p>
            <a:pPr marL="12700" marR="5080" indent="3175">
              <a:lnSpc>
                <a:spcPct val="110000"/>
              </a:lnSpc>
              <a:spcBef>
                <a:spcPts val="10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愛知・名古屋</a:t>
            </a:r>
            <a:r>
              <a:rPr lang="en-US" altLang="ja-JP" sz="1000" b="1">
                <a:solidFill>
                  <a:schemeClr val="tx1"/>
                </a:solidFill>
                <a:latin typeface="Yu Gothic" panose="020B0400000000000000" pitchFamily="34" charset="-128"/>
                <a:ea typeface="Yu Gothic" panose="020B0400000000000000" pitchFamily="34" charset="-128"/>
                <a:cs typeface="Noto Sans CJK JP Bold"/>
              </a:rPr>
              <a:t>2026</a:t>
            </a:r>
            <a:r>
              <a:rPr lang="ja-JP" altLang="en-US" sz="1000" b="1">
                <a:solidFill>
                  <a:schemeClr val="tx1"/>
                </a:solidFill>
                <a:latin typeface="Yu Gothic" panose="020B0400000000000000" pitchFamily="34" charset="-128"/>
                <a:ea typeface="Yu Gothic" panose="020B0400000000000000" pitchFamily="34" charset="-128"/>
                <a:cs typeface="Noto Sans CJK JP Bold"/>
              </a:rPr>
              <a:t>大会学習教材</a:t>
            </a:r>
            <a:endParaRPr sz="1000" b="1" baseline="3968">
              <a:solidFill>
                <a:schemeClr val="tx1"/>
              </a:solidFill>
              <a:latin typeface="Yu Gothic" panose="020B0400000000000000" pitchFamily="34" charset="-128"/>
              <a:ea typeface="Yu Gothic" panose="020B0400000000000000" pitchFamily="34" charset="-128"/>
              <a:cs typeface="Noto Sans CJK JP Regular"/>
            </a:endParaRPr>
          </a:p>
        </p:txBody>
      </p:sp>
      <p:pic>
        <p:nvPicPr>
          <p:cNvPr id="78" name="グラフィックス 77">
            <a:extLst>
              <a:ext uri="{FF2B5EF4-FFF2-40B4-BE49-F238E27FC236}">
                <a16:creationId xmlns:a16="http://schemas.microsoft.com/office/drawing/2014/main" id="{22461B9D-5BE7-2229-B05A-15BC9C2AB5A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34771" y="3749856"/>
            <a:ext cx="172291" cy="142875"/>
          </a:xfrm>
          <a:prstGeom prst="rect">
            <a:avLst/>
          </a:prstGeom>
        </p:spPr>
      </p:pic>
      <p:cxnSp>
        <p:nvCxnSpPr>
          <p:cNvPr id="81" name="直線コネクタ 80">
            <a:extLst>
              <a:ext uri="{FF2B5EF4-FFF2-40B4-BE49-F238E27FC236}">
                <a16:creationId xmlns:a16="http://schemas.microsoft.com/office/drawing/2014/main" id="{77F554D8-3902-51A7-7E08-1CBBA2CCAA36}"/>
              </a:ext>
            </a:extLst>
          </p:cNvPr>
          <p:cNvCxnSpPr>
            <a:cxnSpLocks/>
          </p:cNvCxnSpPr>
          <p:nvPr/>
        </p:nvCxnSpPr>
        <p:spPr>
          <a:xfrm>
            <a:off x="4207580" y="6617871"/>
            <a:ext cx="3336328" cy="0"/>
          </a:xfrm>
          <a:prstGeom prst="line">
            <a:avLst/>
          </a:prstGeom>
          <a:ln w="6350">
            <a:prstDash val="dash"/>
          </a:ln>
        </p:spPr>
        <p:style>
          <a:lnRef idx="1">
            <a:schemeClr val="dk1"/>
          </a:lnRef>
          <a:fillRef idx="0">
            <a:schemeClr val="dk1"/>
          </a:fillRef>
          <a:effectRef idx="0">
            <a:schemeClr val="dk1"/>
          </a:effectRef>
          <a:fontRef idx="minor">
            <a:schemeClr val="tx1"/>
          </a:fontRef>
        </p:style>
      </p:cxnSp>
      <p:sp>
        <p:nvSpPr>
          <p:cNvPr id="71" name="楕円 37">
            <a:extLst>
              <a:ext uri="{FF2B5EF4-FFF2-40B4-BE49-F238E27FC236}">
                <a16:creationId xmlns:a16="http://schemas.microsoft.com/office/drawing/2014/main" id="{92485CEF-C260-F7EE-5DA0-CA883F90DAFB}"/>
              </a:ext>
            </a:extLst>
          </p:cNvPr>
          <p:cNvSpPr/>
          <p:nvPr/>
        </p:nvSpPr>
        <p:spPr>
          <a:xfrm>
            <a:off x="4005885" y="4769897"/>
            <a:ext cx="1008000" cy="1008000"/>
          </a:xfrm>
          <a:prstGeom prst="ellipse">
            <a:avLst/>
          </a:prstGeom>
          <a:solidFill>
            <a:schemeClr val="accent3">
              <a:lumMod val="20000"/>
              <a:lumOff val="80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2" name="楕円 38">
            <a:extLst>
              <a:ext uri="{FF2B5EF4-FFF2-40B4-BE49-F238E27FC236}">
                <a16:creationId xmlns:a16="http://schemas.microsoft.com/office/drawing/2014/main" id="{E2BBA2D3-A8F1-EEC2-3522-8F071B2C2593}"/>
              </a:ext>
            </a:extLst>
          </p:cNvPr>
          <p:cNvSpPr/>
          <p:nvPr/>
        </p:nvSpPr>
        <p:spPr>
          <a:xfrm>
            <a:off x="4005885" y="7441129"/>
            <a:ext cx="1008000" cy="1008000"/>
          </a:xfrm>
          <a:prstGeom prst="ellipse">
            <a:avLst/>
          </a:prstGeom>
          <a:solidFill>
            <a:schemeClr val="accent3">
              <a:lumMod val="20000"/>
              <a:lumOff val="80000"/>
            </a:schemeClr>
          </a:solid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82" name="object 109">
            <a:extLst>
              <a:ext uri="{FF2B5EF4-FFF2-40B4-BE49-F238E27FC236}">
                <a16:creationId xmlns:a16="http://schemas.microsoft.com/office/drawing/2014/main" id="{F97742A3-7269-BEF9-5611-3C928317C19D}"/>
              </a:ext>
            </a:extLst>
          </p:cNvPr>
          <p:cNvSpPr txBox="1"/>
          <p:nvPr/>
        </p:nvSpPr>
        <p:spPr>
          <a:xfrm>
            <a:off x="4116432" y="4923671"/>
            <a:ext cx="786907" cy="792846"/>
          </a:xfrm>
          <a:prstGeom prst="rect">
            <a:avLst/>
          </a:prstGeom>
        </p:spPr>
        <p:txBody>
          <a:bodyPr vert="horz" wrap="square" lIns="0" tIns="0" rIns="0" bIns="0" rtlCol="0">
            <a:spAutoFit/>
          </a:bodyPr>
          <a:lstStyle/>
          <a:p>
            <a:pPr marL="12700" marR="5080" indent="3175" algn="ctr">
              <a:lnSpc>
                <a:spcPct val="117900"/>
              </a:lnSpc>
              <a:spcBef>
                <a:spcPts val="100"/>
              </a:spcBef>
            </a:pPr>
            <a:r>
              <a:rPr lang="ja-JP" altLang="en-US" sz="1600" b="1" baseline="3968">
                <a:solidFill>
                  <a:schemeClr val="tx1"/>
                </a:solidFill>
                <a:latin typeface="Yu Gothic" panose="020B0400000000000000" pitchFamily="34" charset="-128"/>
                <a:ea typeface="Yu Gothic" panose="020B0400000000000000" pitchFamily="34" charset="-128"/>
                <a:cs typeface="Noto Sans CJK JP Regular"/>
              </a:rPr>
              <a:t>①</a:t>
            </a:r>
            <a:endParaRPr lang="en-US" altLang="ja-JP" sz="1600" b="1" baseline="3968">
              <a:solidFill>
                <a:schemeClr val="tx1"/>
              </a:solidFill>
              <a:latin typeface="Yu Gothic" panose="020B0400000000000000" pitchFamily="34" charset="-128"/>
              <a:ea typeface="Yu Gothic" panose="020B0400000000000000" pitchFamily="34" charset="-128"/>
              <a:cs typeface="Noto Sans CJK JP Regular"/>
            </a:endParaRPr>
          </a:p>
          <a:p>
            <a:pPr marL="12700" marR="5080" indent="3175" algn="ctr">
              <a:lnSpc>
                <a:spcPct val="117900"/>
              </a:lnSpc>
              <a:spcBef>
                <a:spcPts val="100"/>
              </a:spcBef>
            </a:pPr>
            <a:r>
              <a:rPr lang="ja-JP" altLang="en-US" sz="1200" b="1" baseline="3968">
                <a:solidFill>
                  <a:schemeClr val="tx1"/>
                </a:solidFill>
                <a:latin typeface="Yu Gothic" panose="020B0400000000000000" pitchFamily="34" charset="-128"/>
                <a:ea typeface="Yu Gothic" panose="020B0400000000000000" pitchFamily="34" charset="-128"/>
                <a:cs typeface="Noto Sans CJK JP Regular"/>
              </a:rPr>
              <a:t>アジア競技大会の競技を調べる班が展開</a:t>
            </a:r>
            <a:endParaRPr lang="en-US" altLang="ja-JP" sz="1200" b="1" baseline="3968">
              <a:solidFill>
                <a:schemeClr val="tx1"/>
              </a:solidFill>
              <a:latin typeface="Yu Gothic" panose="020B0400000000000000" pitchFamily="34" charset="-128"/>
              <a:ea typeface="Yu Gothic" panose="020B0400000000000000" pitchFamily="34" charset="-128"/>
              <a:cs typeface="Noto Sans CJK JP Regular"/>
            </a:endParaRPr>
          </a:p>
          <a:p>
            <a:pPr marL="12700" marR="5080" indent="3175" algn="ctr">
              <a:lnSpc>
                <a:spcPct val="117900"/>
              </a:lnSpc>
              <a:spcBef>
                <a:spcPts val="100"/>
              </a:spcBef>
            </a:pPr>
            <a:r>
              <a:rPr lang="ja-JP" altLang="en-US" sz="1200" b="1" baseline="3968">
                <a:solidFill>
                  <a:schemeClr val="tx1"/>
                </a:solidFill>
                <a:latin typeface="Yu Gothic" panose="020B0400000000000000" pitchFamily="34" charset="-128"/>
                <a:ea typeface="Yu Gothic" panose="020B0400000000000000" pitchFamily="34" charset="-128"/>
                <a:cs typeface="Noto Sans CJK JP Regular"/>
              </a:rPr>
              <a:t>で使用</a:t>
            </a:r>
            <a:endParaRPr sz="1200" b="1" baseline="3968">
              <a:solidFill>
                <a:schemeClr val="tx1"/>
              </a:solidFill>
              <a:latin typeface="Yu Gothic" panose="020B0400000000000000" pitchFamily="34" charset="-128"/>
              <a:ea typeface="Yu Gothic" panose="020B0400000000000000" pitchFamily="34" charset="-128"/>
              <a:cs typeface="Noto Sans CJK JP Regular"/>
            </a:endParaRPr>
          </a:p>
        </p:txBody>
      </p:sp>
      <p:sp>
        <p:nvSpPr>
          <p:cNvPr id="83" name="object 109">
            <a:extLst>
              <a:ext uri="{FF2B5EF4-FFF2-40B4-BE49-F238E27FC236}">
                <a16:creationId xmlns:a16="http://schemas.microsoft.com/office/drawing/2014/main" id="{6614695A-37DA-7981-4ACB-A368B78A04D3}"/>
              </a:ext>
            </a:extLst>
          </p:cNvPr>
          <p:cNvSpPr txBox="1"/>
          <p:nvPr/>
        </p:nvSpPr>
        <p:spPr>
          <a:xfrm>
            <a:off x="4116432" y="7558015"/>
            <a:ext cx="786907" cy="780022"/>
          </a:xfrm>
          <a:prstGeom prst="rect">
            <a:avLst/>
          </a:prstGeom>
        </p:spPr>
        <p:txBody>
          <a:bodyPr vert="horz" wrap="square" lIns="0" tIns="0" rIns="0" bIns="0" rtlCol="0">
            <a:spAutoFit/>
          </a:bodyPr>
          <a:lstStyle/>
          <a:p>
            <a:pPr marL="12700" marR="5080" indent="3175" algn="ctr">
              <a:lnSpc>
                <a:spcPct val="117900"/>
              </a:lnSpc>
              <a:spcBef>
                <a:spcPts val="100"/>
              </a:spcBef>
            </a:pPr>
            <a:r>
              <a:rPr lang="ja-JP" altLang="en-US" sz="1600" b="1" baseline="3968">
                <a:solidFill>
                  <a:schemeClr val="tx1"/>
                </a:solidFill>
                <a:latin typeface="Yu Gothic" panose="020B0400000000000000" pitchFamily="34" charset="-128"/>
                <a:ea typeface="Yu Gothic" panose="020B0400000000000000" pitchFamily="34" charset="-128"/>
                <a:cs typeface="Noto Sans CJK JP Regular"/>
              </a:rPr>
              <a:t>②</a:t>
            </a:r>
            <a:endParaRPr lang="en-US" altLang="ja-JP" sz="1600" b="1" baseline="3968">
              <a:solidFill>
                <a:schemeClr val="tx1"/>
              </a:solidFill>
              <a:latin typeface="Yu Gothic" panose="020B0400000000000000" pitchFamily="34" charset="-128"/>
              <a:ea typeface="Yu Gothic" panose="020B0400000000000000" pitchFamily="34" charset="-128"/>
              <a:cs typeface="Noto Sans CJK JP Regular"/>
            </a:endParaRPr>
          </a:p>
          <a:p>
            <a:pPr marL="12700" marR="5080" indent="3175" algn="ctr">
              <a:lnSpc>
                <a:spcPct val="117900"/>
              </a:lnSpc>
              <a:spcBef>
                <a:spcPts val="100"/>
              </a:spcBef>
            </a:pPr>
            <a:r>
              <a:rPr lang="ja-JP" altLang="en-US" sz="1200" b="1" baseline="3968">
                <a:solidFill>
                  <a:schemeClr val="tx1"/>
                </a:solidFill>
                <a:latin typeface="Yu Gothic" panose="020B0400000000000000" pitchFamily="34" charset="-128"/>
                <a:ea typeface="Yu Gothic" panose="020B0400000000000000" pitchFamily="34" charset="-128"/>
                <a:cs typeface="Noto Sans CJK JP Regular"/>
              </a:rPr>
              <a:t>アジアパラ競技大会の競技を調べる班が展開で使用</a:t>
            </a:r>
          </a:p>
        </p:txBody>
      </p:sp>
      <p:sp>
        <p:nvSpPr>
          <p:cNvPr id="84" name="object 109">
            <a:extLst>
              <a:ext uri="{FF2B5EF4-FFF2-40B4-BE49-F238E27FC236}">
                <a16:creationId xmlns:a16="http://schemas.microsoft.com/office/drawing/2014/main" id="{FA2126BD-A094-714B-4F0E-B0414F8B0EC2}"/>
              </a:ext>
            </a:extLst>
          </p:cNvPr>
          <p:cNvSpPr txBox="1"/>
          <p:nvPr/>
        </p:nvSpPr>
        <p:spPr>
          <a:xfrm>
            <a:off x="752259" y="4103704"/>
            <a:ext cx="2528802" cy="344774"/>
          </a:xfrm>
          <a:prstGeom prst="rect">
            <a:avLst/>
          </a:prstGeom>
        </p:spPr>
        <p:txBody>
          <a:bodyPr vert="horz" wrap="square" lIns="0" tIns="0" rIns="0" bIns="0" rtlCol="0">
            <a:spAutoFit/>
          </a:bodyPr>
          <a:lstStyle/>
          <a:p>
            <a:pPr marL="12700" marR="5080" indent="3175">
              <a:lnSpc>
                <a:spcPct val="110000"/>
              </a:lnSpc>
              <a:spcBef>
                <a:spcPts val="10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■動画：小学生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A</a:t>
            </a:r>
            <a:r>
              <a:rPr lang="ja-JP" altLang="en-US" sz="1000" b="1">
                <a:solidFill>
                  <a:schemeClr val="tx1"/>
                </a:solidFill>
                <a:latin typeface="Yu Gothic" panose="020B0400000000000000" pitchFamily="34" charset="-128"/>
                <a:ea typeface="Yu Gothic" panose="020B0400000000000000" pitchFamily="34" charset="-128"/>
                <a:cs typeface="Noto Sans CJK JP Bold"/>
              </a:rPr>
              <a:t>　</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a:p>
            <a:pPr marL="12700" marR="5080" indent="3175">
              <a:lnSpc>
                <a:spcPct val="110000"/>
              </a:lnSpc>
              <a:spcBef>
                <a:spcPts val="10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愛知・名古屋</a:t>
            </a:r>
            <a:r>
              <a:rPr lang="en-US" altLang="ja-JP" sz="1000" b="1">
                <a:solidFill>
                  <a:schemeClr val="tx1"/>
                </a:solidFill>
                <a:latin typeface="Yu Gothic" panose="020B0400000000000000" pitchFamily="34" charset="-128"/>
                <a:ea typeface="Yu Gothic" panose="020B0400000000000000" pitchFamily="34" charset="-128"/>
                <a:cs typeface="Noto Sans CJK JP Bold"/>
              </a:rPr>
              <a:t>2026</a:t>
            </a:r>
            <a:r>
              <a:rPr lang="ja-JP" altLang="en-US" sz="1000" b="1">
                <a:solidFill>
                  <a:schemeClr val="tx1"/>
                </a:solidFill>
                <a:latin typeface="Yu Gothic" panose="020B0400000000000000" pitchFamily="34" charset="-128"/>
                <a:ea typeface="Yu Gothic" panose="020B0400000000000000" pitchFamily="34" charset="-128"/>
                <a:cs typeface="Noto Sans CJK JP Bold"/>
              </a:rPr>
              <a:t>大会学習教材</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p:txBody>
      </p:sp>
      <p:sp>
        <p:nvSpPr>
          <p:cNvPr id="85" name="object 276">
            <a:extLst>
              <a:ext uri="{FF2B5EF4-FFF2-40B4-BE49-F238E27FC236}">
                <a16:creationId xmlns:a16="http://schemas.microsoft.com/office/drawing/2014/main" id="{EF386497-6C43-46D2-03DB-7E2E85248601}"/>
              </a:ext>
            </a:extLst>
          </p:cNvPr>
          <p:cNvSpPr txBox="1"/>
          <p:nvPr/>
        </p:nvSpPr>
        <p:spPr>
          <a:xfrm>
            <a:off x="4064806" y="6740072"/>
            <a:ext cx="3163219" cy="331950"/>
          </a:xfrm>
          <a:prstGeom prst="rect">
            <a:avLst/>
          </a:prstGeom>
        </p:spPr>
        <p:txBody>
          <a:bodyPr vert="horz" wrap="square" lIns="0" tIns="0" rIns="0" bIns="0" rtlCol="0">
            <a:spAutoFit/>
          </a:bodyPr>
          <a:lstStyle/>
          <a:p>
            <a:pPr marL="952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 ワークシート</a:t>
            </a:r>
            <a:r>
              <a:rPr lang="en-US" altLang="ja-JP" sz="1000" b="1">
                <a:solidFill>
                  <a:schemeClr val="tx1"/>
                </a:solidFill>
                <a:latin typeface="Yu Gothic" panose="020B0400000000000000" pitchFamily="34" charset="-128"/>
                <a:ea typeface="Yu Gothic" panose="020B0400000000000000" pitchFamily="34" charset="-128"/>
                <a:cs typeface="Noto Sans CJK JP Bold"/>
              </a:rPr>
              <a:t>2</a:t>
            </a:r>
            <a:r>
              <a:rPr lang="ja-JP" altLang="en-US" sz="1000" b="1">
                <a:solidFill>
                  <a:schemeClr val="tx1"/>
                </a:solidFill>
                <a:latin typeface="Yu Gothic" panose="020B0400000000000000" pitchFamily="34" charset="-128"/>
                <a:ea typeface="Yu Gothic" panose="020B0400000000000000" pitchFamily="34" charset="-128"/>
                <a:cs typeface="Noto Sans CJK JP Bold"/>
              </a:rPr>
              <a:t>：小学生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A</a:t>
            </a:r>
          </a:p>
          <a:p>
            <a:pPr marL="9525">
              <a:lnSpc>
                <a:spcPct val="110000"/>
              </a:lnSpc>
            </a:pPr>
            <a:r>
              <a:rPr lang="ja-JP" altLang="en-US" sz="1000" b="1">
                <a:solidFill>
                  <a:schemeClr val="tx1"/>
                </a:solidFill>
                <a:latin typeface="Yu Gothic" panose="020B0400000000000000" pitchFamily="34" charset="-128"/>
                <a:ea typeface="Yu Gothic" panose="020B0400000000000000" pitchFamily="34" charset="-128"/>
                <a:cs typeface="Noto Sans CJK JP Bold"/>
              </a:rPr>
              <a:t>第</a:t>
            </a:r>
            <a:r>
              <a:rPr lang="en-US" altLang="ja-JP" sz="1000" b="1">
                <a:solidFill>
                  <a:schemeClr val="tx1"/>
                </a:solidFill>
                <a:latin typeface="Yu Gothic" panose="020B0400000000000000" pitchFamily="34" charset="-128"/>
                <a:ea typeface="Yu Gothic" panose="020B0400000000000000" pitchFamily="34" charset="-128"/>
                <a:cs typeface="Noto Sans CJK JP Bold"/>
              </a:rPr>
              <a:t>5</a:t>
            </a:r>
            <a:r>
              <a:rPr lang="ja-JP" altLang="en-US" sz="1000" b="1">
                <a:solidFill>
                  <a:schemeClr val="tx1"/>
                </a:solidFill>
                <a:latin typeface="Yu Gothic" panose="020B0400000000000000" pitchFamily="34" charset="-128"/>
                <a:ea typeface="Yu Gothic" panose="020B0400000000000000" pitchFamily="34" charset="-128"/>
                <a:cs typeface="Noto Sans CJK JP Bold"/>
              </a:rPr>
              <a:t>回アジアパラ競技大会</a:t>
            </a:r>
            <a:r>
              <a:rPr lang="en-US" altLang="ja-JP" sz="1000" b="1">
                <a:solidFill>
                  <a:schemeClr val="tx1"/>
                </a:solidFill>
                <a:latin typeface="Yu Gothic" panose="020B0400000000000000" pitchFamily="34" charset="-128"/>
                <a:ea typeface="Yu Gothic" panose="020B0400000000000000" pitchFamily="34" charset="-128"/>
                <a:cs typeface="Noto Sans CJK JP Bold"/>
              </a:rPr>
              <a:t>(2026/</a:t>
            </a:r>
            <a:r>
              <a:rPr lang="ja-JP" altLang="en-US" sz="1000" b="1">
                <a:solidFill>
                  <a:schemeClr val="tx1"/>
                </a:solidFill>
                <a:latin typeface="Yu Gothic" panose="020B0400000000000000" pitchFamily="34" charset="-128"/>
                <a:ea typeface="Yu Gothic" panose="020B0400000000000000" pitchFamily="34" charset="-128"/>
                <a:cs typeface="Noto Sans CJK JP Bold"/>
              </a:rPr>
              <a:t>愛知・名古屋</a:t>
            </a:r>
            <a:r>
              <a:rPr lang="en-US" altLang="ja-JP" sz="1000" b="1">
                <a:solidFill>
                  <a:schemeClr val="tx1"/>
                </a:solidFill>
                <a:latin typeface="Yu Gothic" panose="020B0400000000000000" pitchFamily="34" charset="-128"/>
                <a:ea typeface="Yu Gothic" panose="020B0400000000000000" pitchFamily="34" charset="-128"/>
                <a:cs typeface="Noto Sans CJK JP Bold"/>
              </a:rPr>
              <a:t>)</a:t>
            </a:r>
          </a:p>
        </p:txBody>
      </p:sp>
      <p:sp>
        <p:nvSpPr>
          <p:cNvPr id="19" name="object 276">
            <a:extLst>
              <a:ext uri="{FF2B5EF4-FFF2-40B4-BE49-F238E27FC236}">
                <a16:creationId xmlns:a16="http://schemas.microsoft.com/office/drawing/2014/main" id="{7E1F3EA8-26A7-9D7E-6ECD-3C09B5886B5E}"/>
              </a:ext>
            </a:extLst>
          </p:cNvPr>
          <p:cNvSpPr txBox="1"/>
          <p:nvPr/>
        </p:nvSpPr>
        <p:spPr>
          <a:xfrm>
            <a:off x="3614108" y="9309133"/>
            <a:ext cx="3982661" cy="489558"/>
          </a:xfrm>
          <a:prstGeom prst="rect">
            <a:avLst/>
          </a:prstGeom>
        </p:spPr>
        <p:txBody>
          <a:bodyPr vert="horz" wrap="square" lIns="0" tIns="0" rIns="0" bIns="0" rtlCol="0">
            <a:spAutoFit/>
          </a:bodyPr>
          <a:lstStyle/>
          <a:p>
            <a:pPr marL="9525">
              <a:lnSpc>
                <a:spcPct val="120000"/>
              </a:lnSpc>
            </a:pPr>
            <a:r>
              <a:rPr lang="en-US" altLang="ja-JP" sz="90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dirty="0">
                <a:solidFill>
                  <a:schemeClr val="tx1"/>
                </a:solidFill>
                <a:latin typeface="Yu Gothic" panose="020B0400000000000000" pitchFamily="34" charset="-128"/>
                <a:ea typeface="Yu Gothic" panose="020B0400000000000000" pitchFamily="34" charset="-128"/>
                <a:cs typeface="Noto Sans CJK JP Regular"/>
              </a:rPr>
              <a:t>ワークシートは</a:t>
            </a:r>
            <a:r>
              <a:rPr lang="en-US" altLang="ja-JP" sz="90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dirty="0">
                <a:solidFill>
                  <a:schemeClr val="tx1"/>
                </a:solidFill>
                <a:latin typeface="Yu Gothic" panose="020B0400000000000000" pitchFamily="34" charset="-128"/>
                <a:ea typeface="Yu Gothic" panose="020B0400000000000000" pitchFamily="34" charset="-128"/>
                <a:cs typeface="Noto Sans CJK JP Regular"/>
              </a:rPr>
              <a:t>児童用端末にあらかじめ入れておいてご使用いただくか</a:t>
            </a:r>
            <a:r>
              <a:rPr lang="en-US" altLang="ja-JP" sz="900" dirty="0">
                <a:solidFill>
                  <a:schemeClr val="tx1"/>
                </a:solidFill>
                <a:latin typeface="Yu Gothic" panose="020B0400000000000000" pitchFamily="34" charset="-128"/>
                <a:ea typeface="Yu Gothic" panose="020B0400000000000000" pitchFamily="34" charset="-128"/>
                <a:cs typeface="Noto Sans CJK JP Regular"/>
              </a:rPr>
              <a:t>,</a:t>
            </a:r>
          </a:p>
          <a:p>
            <a:pPr marL="9525">
              <a:lnSpc>
                <a:spcPct val="120000"/>
              </a:lnSpc>
            </a:pPr>
            <a:r>
              <a:rPr lang="ja-JP" altLang="en-US" sz="900" dirty="0">
                <a:solidFill>
                  <a:schemeClr val="tx1"/>
                </a:solidFill>
                <a:latin typeface="Yu Gothic" panose="020B0400000000000000" pitchFamily="34" charset="-128"/>
                <a:ea typeface="Yu Gothic" panose="020B0400000000000000" pitchFamily="34" charset="-128"/>
                <a:cs typeface="Noto Sans CJK JP Regular"/>
              </a:rPr>
              <a:t>　</a:t>
            </a:r>
            <a:r>
              <a:rPr lang="en-US" altLang="ja-JP" sz="900" dirty="0">
                <a:solidFill>
                  <a:schemeClr val="tx1"/>
                </a:solidFill>
                <a:latin typeface="Yu Gothic" panose="020B0400000000000000" pitchFamily="34" charset="-128"/>
                <a:ea typeface="Yu Gothic" panose="020B0400000000000000" pitchFamily="34" charset="-128"/>
                <a:cs typeface="Noto Sans CJK JP Regular"/>
              </a:rPr>
              <a:t>A3</a:t>
            </a:r>
            <a:r>
              <a:rPr lang="ja-JP" altLang="en-US" sz="900" dirty="0">
                <a:solidFill>
                  <a:schemeClr val="tx1"/>
                </a:solidFill>
                <a:latin typeface="Yu Gothic" panose="020B0400000000000000" pitchFamily="34" charset="-128"/>
                <a:ea typeface="Yu Gothic" panose="020B0400000000000000" pitchFamily="34" charset="-128"/>
                <a:cs typeface="Noto Sans CJK JP Regular"/>
              </a:rPr>
              <a:t>サイズでクラスの人数分を印刷して使用ください。調べ学習で使わな　　</a:t>
            </a:r>
            <a:endParaRPr lang="en-US" altLang="ja-JP" sz="900" dirty="0">
              <a:solidFill>
                <a:schemeClr val="tx1"/>
              </a:solidFill>
              <a:latin typeface="Yu Gothic" panose="020B0400000000000000" pitchFamily="34" charset="-128"/>
              <a:ea typeface="Yu Gothic" panose="020B0400000000000000" pitchFamily="34" charset="-128"/>
              <a:cs typeface="Noto Sans CJK JP Regular"/>
            </a:endParaRPr>
          </a:p>
          <a:p>
            <a:pPr marL="9525">
              <a:lnSpc>
                <a:spcPct val="120000"/>
              </a:lnSpc>
            </a:pPr>
            <a:r>
              <a:rPr lang="ja-JP" altLang="en-US" sz="900" dirty="0">
                <a:solidFill>
                  <a:schemeClr val="tx1"/>
                </a:solidFill>
                <a:latin typeface="Yu Gothic" panose="020B0400000000000000" pitchFamily="34" charset="-128"/>
                <a:ea typeface="Yu Gothic" panose="020B0400000000000000" pitchFamily="34" charset="-128"/>
                <a:cs typeface="Noto Sans CJK JP Regular"/>
              </a:rPr>
              <a:t>　かった方のシートは</a:t>
            </a:r>
            <a:r>
              <a:rPr lang="en-US" altLang="ja-JP" sz="90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dirty="0">
                <a:solidFill>
                  <a:schemeClr val="tx1"/>
                </a:solidFill>
                <a:latin typeface="Yu Gothic" panose="020B0400000000000000" pitchFamily="34" charset="-128"/>
                <a:ea typeface="Yu Gothic" panose="020B0400000000000000" pitchFamily="34" charset="-128"/>
                <a:cs typeface="Noto Sans CJK JP Regular"/>
              </a:rPr>
              <a:t>持ち帰り用としてください。</a:t>
            </a:r>
            <a:endParaRPr sz="900" dirty="0">
              <a:solidFill>
                <a:schemeClr val="tx1"/>
              </a:solidFill>
              <a:latin typeface="Yu Gothic" panose="020B0400000000000000" pitchFamily="34" charset="-128"/>
              <a:ea typeface="Yu Gothic" panose="020B0400000000000000" pitchFamily="34" charset="-128"/>
              <a:cs typeface="Noto Sans CJK JP Regular"/>
            </a:endParaRPr>
          </a:p>
        </p:txBody>
      </p:sp>
      <p:sp>
        <p:nvSpPr>
          <p:cNvPr id="37" name="テキスト ボックス 36">
            <a:extLst>
              <a:ext uri="{FF2B5EF4-FFF2-40B4-BE49-F238E27FC236}">
                <a16:creationId xmlns:a16="http://schemas.microsoft.com/office/drawing/2014/main" id="{F51C570F-3F19-22F3-0168-6C915361ECAA}"/>
              </a:ext>
            </a:extLst>
          </p:cNvPr>
          <p:cNvSpPr txBox="1"/>
          <p:nvPr/>
        </p:nvSpPr>
        <p:spPr>
          <a:xfrm>
            <a:off x="1549503" y="3716182"/>
            <a:ext cx="4457598" cy="237008"/>
          </a:xfrm>
          <a:prstGeom prst="rect">
            <a:avLst/>
          </a:prstGeom>
          <a:noFill/>
        </p:spPr>
        <p:txBody>
          <a:bodyPr wrap="square">
            <a:spAutoFit/>
          </a:bodyPr>
          <a:lstStyle/>
          <a:p>
            <a:r>
              <a:rPr lang="en-US" altLang="ja-JP" sz="900" b="1" spc="10">
                <a:solidFill>
                  <a:schemeClr val="tx1"/>
                </a:solidFill>
                <a:latin typeface="Yu Gothic" panose="020B0400000000000000" pitchFamily="34" charset="-128"/>
                <a:ea typeface="Yu Gothic" panose="020B0400000000000000" pitchFamily="34" charset="-128"/>
                <a:cs typeface="Noto Sans CJK JP Bold"/>
              </a:rPr>
              <a:t>※</a:t>
            </a:r>
            <a:r>
              <a:rPr lang="ja-JP" altLang="en-US" sz="900" b="1" spc="10">
                <a:solidFill>
                  <a:schemeClr val="tx1"/>
                </a:solidFill>
                <a:latin typeface="Yu Gothic" panose="020B0400000000000000" pitchFamily="34" charset="-128"/>
                <a:ea typeface="Yu Gothic" panose="020B0400000000000000" pitchFamily="34" charset="-128"/>
                <a:cs typeface="Noto Sans CJK JP Bold"/>
              </a:rPr>
              <a:t>ワークシートは</a:t>
            </a:r>
            <a:r>
              <a:rPr lang="en-US" altLang="ja-JP" sz="900" b="1" spc="10">
                <a:solidFill>
                  <a:schemeClr val="tx1"/>
                </a:solidFill>
                <a:latin typeface="Yu Gothic" panose="020B0400000000000000" pitchFamily="34" charset="-128"/>
                <a:ea typeface="Yu Gothic" panose="020B0400000000000000" pitchFamily="34" charset="-128"/>
                <a:cs typeface="Noto Sans CJK JP Bold"/>
              </a:rPr>
              <a:t>,</a:t>
            </a:r>
            <a:r>
              <a:rPr lang="ja-JP" altLang="en-US" sz="900" b="1" spc="10">
                <a:solidFill>
                  <a:schemeClr val="tx1"/>
                </a:solidFill>
                <a:latin typeface="Yu Gothic" panose="020B0400000000000000" pitchFamily="34" charset="-128"/>
                <a:ea typeface="Yu Gothic" panose="020B0400000000000000" pitchFamily="34" charset="-128"/>
                <a:cs typeface="Noto Sans CJK JP Bold"/>
              </a:rPr>
              <a:t>各班の調べる競技に関わらず①②両方配布してください</a:t>
            </a:r>
            <a:endParaRPr lang="ja-JP" altLang="en-US" sz="900">
              <a:solidFill>
                <a:schemeClr val="tx1"/>
              </a:solidFill>
            </a:endParaRPr>
          </a:p>
        </p:txBody>
      </p:sp>
      <p:sp>
        <p:nvSpPr>
          <p:cNvPr id="6" name="object 372">
            <a:extLst>
              <a:ext uri="{FF2B5EF4-FFF2-40B4-BE49-F238E27FC236}">
                <a16:creationId xmlns:a16="http://schemas.microsoft.com/office/drawing/2014/main" id="{CAED94D4-6900-6CCF-35EE-F411E93D7863}"/>
              </a:ext>
            </a:extLst>
          </p:cNvPr>
          <p:cNvSpPr txBox="1"/>
          <p:nvPr/>
        </p:nvSpPr>
        <p:spPr>
          <a:xfrm>
            <a:off x="1766867" y="9410523"/>
            <a:ext cx="1440418" cy="323358"/>
          </a:xfrm>
          <a:prstGeom prst="rect">
            <a:avLst/>
          </a:prstGeom>
        </p:spPr>
        <p:txBody>
          <a:bodyPr vert="horz" wrap="square" lIns="0" tIns="0" rIns="0" bIns="0" rtlCol="0">
            <a:spAutoFit/>
          </a:bodyPr>
          <a:lstStyle/>
          <a:p>
            <a:pPr marL="12700">
              <a:lnSpc>
                <a:spcPct val="120000"/>
              </a:lnSpc>
              <a:spcBef>
                <a:spcPts val="100"/>
              </a:spcBef>
            </a:pPr>
            <a:r>
              <a:rPr lang="en-US" altLang="ja-JP" sz="900" dirty="0">
                <a:solidFill>
                  <a:schemeClr val="tx1"/>
                </a:solidFill>
                <a:latin typeface="Yu Gothic" panose="020B0400000000000000" pitchFamily="34" charset="-128"/>
                <a:ea typeface="Yu Gothic" panose="020B0400000000000000" pitchFamily="34" charset="-128"/>
                <a:cs typeface="Noto Sans CJK JP Bold"/>
              </a:rPr>
              <a:t>※</a:t>
            </a:r>
            <a:r>
              <a:rPr lang="ja-JP" altLang="en-US" sz="900" dirty="0">
                <a:solidFill>
                  <a:schemeClr val="tx1"/>
                </a:solidFill>
                <a:latin typeface="Yu Gothic" panose="020B0400000000000000" pitchFamily="34" charset="-128"/>
                <a:ea typeface="Yu Gothic" panose="020B0400000000000000" pitchFamily="34" charset="-128"/>
                <a:cs typeface="Noto Sans CJK JP Bold"/>
              </a:rPr>
              <a:t>他</a:t>
            </a:r>
            <a:r>
              <a:rPr lang="en-US" altLang="ja-JP" sz="900" dirty="0">
                <a:solidFill>
                  <a:schemeClr val="tx1"/>
                </a:solidFill>
                <a:latin typeface="Yu Gothic" panose="020B0400000000000000" pitchFamily="34" charset="-128"/>
                <a:ea typeface="Yu Gothic" panose="020B0400000000000000" pitchFamily="34" charset="-128"/>
                <a:cs typeface="Noto Sans CJK JP Bold"/>
              </a:rPr>
              <a:t>,</a:t>
            </a:r>
            <a:r>
              <a:rPr lang="ja-JP" altLang="en-US" sz="900" dirty="0">
                <a:solidFill>
                  <a:schemeClr val="tx1"/>
                </a:solidFill>
                <a:latin typeface="Yu Gothic" panose="020B0400000000000000" pitchFamily="34" charset="-128"/>
                <a:ea typeface="Yu Gothic" panose="020B0400000000000000" pitchFamily="34" charset="-128"/>
                <a:cs typeface="Noto Sans CJK JP Bold"/>
              </a:rPr>
              <a:t>児童用端末</a:t>
            </a:r>
            <a:r>
              <a:rPr lang="en-US" altLang="ja-JP" sz="900" dirty="0">
                <a:solidFill>
                  <a:schemeClr val="tx1"/>
                </a:solidFill>
                <a:latin typeface="Yu Gothic" panose="020B0400000000000000" pitchFamily="34" charset="-128"/>
                <a:ea typeface="Yu Gothic" panose="020B0400000000000000" pitchFamily="34" charset="-128"/>
                <a:cs typeface="Noto Sans CJK JP Regular"/>
              </a:rPr>
              <a:t>(1</a:t>
            </a:r>
            <a:r>
              <a:rPr lang="ja-JP" altLang="en-US" sz="900" dirty="0">
                <a:solidFill>
                  <a:schemeClr val="tx1"/>
                </a:solidFill>
                <a:latin typeface="Yu Gothic" panose="020B0400000000000000" pitchFamily="34" charset="-128"/>
                <a:ea typeface="Yu Gothic" panose="020B0400000000000000" pitchFamily="34" charset="-128"/>
                <a:cs typeface="Noto Sans CJK JP Regular"/>
              </a:rPr>
              <a:t> 人 </a:t>
            </a:r>
            <a:r>
              <a:rPr lang="en-US" altLang="ja-JP" sz="900" dirty="0">
                <a:solidFill>
                  <a:schemeClr val="tx1"/>
                </a:solidFill>
                <a:latin typeface="Yu Gothic" panose="020B0400000000000000" pitchFamily="34" charset="-128"/>
                <a:ea typeface="Yu Gothic" panose="020B0400000000000000" pitchFamily="34" charset="-128"/>
                <a:cs typeface="Noto Sans CJK JP Regular"/>
              </a:rPr>
              <a:t>1</a:t>
            </a:r>
            <a:r>
              <a:rPr lang="ja-JP" altLang="en-US" sz="900" dirty="0">
                <a:solidFill>
                  <a:schemeClr val="tx1"/>
                </a:solidFill>
                <a:latin typeface="Yu Gothic" panose="020B0400000000000000" pitchFamily="34" charset="-128"/>
                <a:ea typeface="Yu Gothic" panose="020B0400000000000000" pitchFamily="34" charset="-128"/>
                <a:cs typeface="Noto Sans CJK JP Regular"/>
              </a:rPr>
              <a:t> 台</a:t>
            </a:r>
            <a:r>
              <a:rPr lang="en-US" altLang="ja-JP" sz="90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dirty="0">
                <a:solidFill>
                  <a:schemeClr val="tx1"/>
                </a:solidFill>
                <a:latin typeface="Yu Gothic" panose="020B0400000000000000" pitchFamily="34" charset="-128"/>
                <a:ea typeface="Yu Gothic" panose="020B0400000000000000" pitchFamily="34" charset="-128"/>
                <a:cs typeface="Noto Sans CJK JP Bold"/>
              </a:rPr>
              <a:t>をご用意ください。</a:t>
            </a:r>
            <a:endParaRPr sz="900" dirty="0">
              <a:solidFill>
                <a:schemeClr val="tx1"/>
              </a:solidFill>
              <a:latin typeface="Yu Gothic" panose="020B0400000000000000" pitchFamily="34" charset="-128"/>
              <a:ea typeface="Yu Gothic" panose="020B0400000000000000" pitchFamily="34" charset="-128"/>
              <a:cs typeface="Noto Sans CJK JP Regular"/>
            </a:endParaRPr>
          </a:p>
        </p:txBody>
      </p:sp>
      <p:pic>
        <p:nvPicPr>
          <p:cNvPr id="9" name="図 8" descr="図形&#10;&#10;AI によって生成されたコンテンツは間違っている可能性があります。">
            <a:extLst>
              <a:ext uri="{FF2B5EF4-FFF2-40B4-BE49-F238E27FC236}">
                <a16:creationId xmlns:a16="http://schemas.microsoft.com/office/drawing/2014/main" id="{0B211F07-BF87-3BC2-071C-CF33F03A413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0645" y="9309133"/>
            <a:ext cx="532302" cy="532302"/>
          </a:xfrm>
          <a:prstGeom prst="rect">
            <a:avLst/>
          </a:prstGeom>
        </p:spPr>
      </p:pic>
      <p:pic>
        <p:nvPicPr>
          <p:cNvPr id="18" name="図 17">
            <a:extLst>
              <a:ext uri="{FF2B5EF4-FFF2-40B4-BE49-F238E27FC236}">
                <a16:creationId xmlns:a16="http://schemas.microsoft.com/office/drawing/2014/main" id="{9C01AE5F-DA64-6DF0-A1A5-54184ABCEB7C}"/>
              </a:ext>
            </a:extLst>
          </p:cNvPr>
          <p:cNvPicPr>
            <a:picLocks noChangeAspect="1"/>
          </p:cNvPicPr>
          <p:nvPr/>
        </p:nvPicPr>
        <p:blipFill>
          <a:blip r:embed="rId13"/>
          <a:stretch>
            <a:fillRect/>
          </a:stretch>
        </p:blipFill>
        <p:spPr>
          <a:xfrm>
            <a:off x="786674" y="7154575"/>
            <a:ext cx="2751426" cy="1942701"/>
          </a:xfrm>
          <a:prstGeom prst="rect">
            <a:avLst/>
          </a:prstGeom>
          <a:ln>
            <a:solidFill>
              <a:schemeClr val="bg2">
                <a:lumMod val="75000"/>
              </a:schemeClr>
            </a:solidFill>
          </a:ln>
        </p:spPr>
      </p:pic>
      <p:pic>
        <p:nvPicPr>
          <p:cNvPr id="17" name="図 16">
            <a:extLst>
              <a:ext uri="{FF2B5EF4-FFF2-40B4-BE49-F238E27FC236}">
                <a16:creationId xmlns:a16="http://schemas.microsoft.com/office/drawing/2014/main" id="{79DE7A6A-0B71-E94C-2C77-957A5B5D357E}"/>
              </a:ext>
            </a:extLst>
          </p:cNvPr>
          <p:cNvPicPr>
            <a:picLocks noChangeAspect="1"/>
          </p:cNvPicPr>
          <p:nvPr/>
        </p:nvPicPr>
        <p:blipFill>
          <a:blip r:embed="rId14"/>
          <a:stretch>
            <a:fillRect/>
          </a:stretch>
        </p:blipFill>
        <p:spPr>
          <a:xfrm>
            <a:off x="5117088" y="7157994"/>
            <a:ext cx="2442587" cy="1727049"/>
          </a:xfrm>
          <a:prstGeom prst="rect">
            <a:avLst/>
          </a:prstGeom>
          <a:ln>
            <a:solidFill>
              <a:schemeClr val="bg2">
                <a:lumMod val="75000"/>
              </a:schemeClr>
            </a:solidFill>
          </a:ln>
        </p:spPr>
      </p:pic>
      <p:pic>
        <p:nvPicPr>
          <p:cNvPr id="34" name="図 33">
            <a:extLst>
              <a:ext uri="{FF2B5EF4-FFF2-40B4-BE49-F238E27FC236}">
                <a16:creationId xmlns:a16="http://schemas.microsoft.com/office/drawing/2014/main" id="{3576C64F-08C5-2346-A56D-65978ABC6482}"/>
              </a:ext>
            </a:extLst>
          </p:cNvPr>
          <p:cNvPicPr>
            <a:picLocks noChangeAspect="1"/>
          </p:cNvPicPr>
          <p:nvPr/>
        </p:nvPicPr>
        <p:blipFill>
          <a:blip r:embed="rId15"/>
          <a:stretch>
            <a:fillRect/>
          </a:stretch>
        </p:blipFill>
        <p:spPr>
          <a:xfrm>
            <a:off x="752259" y="4571339"/>
            <a:ext cx="2986936" cy="1673584"/>
          </a:xfrm>
          <a:prstGeom prst="rect">
            <a:avLst/>
          </a:prstGeom>
          <a:ln>
            <a:solidFill>
              <a:schemeClr val="bg2">
                <a:lumMod val="75000"/>
              </a:schemeClr>
            </a:solidFill>
          </a:ln>
        </p:spPr>
      </p:pic>
    </p:spTree>
    <p:extLst>
      <p:ext uri="{BB962C8B-B14F-4D97-AF65-F5344CB8AC3E}">
        <p14:creationId xmlns:p14="http://schemas.microsoft.com/office/powerpoint/2010/main" val="3673959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2E49B-0F0A-E0EE-3B97-465128BB8225}"/>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407D472B-4065-1111-9664-24BCE1575C18}"/>
              </a:ext>
            </a:extLst>
          </p:cNvPr>
          <p:cNvPicPr>
            <a:picLocks noChangeAspect="1"/>
          </p:cNvPicPr>
          <p:nvPr/>
        </p:nvPicPr>
        <p:blipFill>
          <a:blip r:embed="rId2"/>
          <a:stretch>
            <a:fillRect/>
          </a:stretch>
        </p:blipFill>
        <p:spPr>
          <a:xfrm>
            <a:off x="3016869" y="4674762"/>
            <a:ext cx="1867428" cy="1319351"/>
          </a:xfrm>
          <a:prstGeom prst="rect">
            <a:avLst/>
          </a:prstGeom>
          <a:ln>
            <a:solidFill>
              <a:schemeClr val="bg2">
                <a:lumMod val="75000"/>
              </a:schemeClr>
            </a:solidFill>
          </a:ln>
        </p:spPr>
      </p:pic>
      <p:sp>
        <p:nvSpPr>
          <p:cNvPr id="55" name="object 109">
            <a:extLst>
              <a:ext uri="{FF2B5EF4-FFF2-40B4-BE49-F238E27FC236}">
                <a16:creationId xmlns:a16="http://schemas.microsoft.com/office/drawing/2014/main" id="{1944F174-97DF-738B-E782-2A95E77B1953}"/>
              </a:ext>
            </a:extLst>
          </p:cNvPr>
          <p:cNvSpPr txBox="1"/>
          <p:nvPr/>
        </p:nvSpPr>
        <p:spPr>
          <a:xfrm>
            <a:off x="545665" y="6898086"/>
            <a:ext cx="2172108" cy="344774"/>
          </a:xfrm>
          <a:prstGeom prst="rect">
            <a:avLst/>
          </a:prstGeom>
        </p:spPr>
        <p:txBody>
          <a:bodyPr vert="horz" wrap="square" lIns="0" tIns="0" rIns="0" bIns="0" rtlCol="0">
            <a:spAutoFit/>
          </a:bodyPr>
          <a:lstStyle/>
          <a:p>
            <a:pPr marL="12700" marR="5080" indent="3175">
              <a:lnSpc>
                <a:spcPct val="110000"/>
              </a:lnSpc>
              <a:spcBef>
                <a:spcPts val="10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■動画解説書：小学生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B</a:t>
            </a:r>
          </a:p>
          <a:p>
            <a:pPr marL="12700" marR="5080" indent="3175">
              <a:lnSpc>
                <a:spcPct val="110000"/>
              </a:lnSpc>
              <a:spcBef>
                <a:spcPts val="10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アジアの国や地域について学ぼう</a:t>
            </a:r>
            <a:endParaRPr sz="1000" b="1" baseline="3968">
              <a:solidFill>
                <a:schemeClr val="tx1"/>
              </a:solidFill>
              <a:latin typeface="Yu Gothic" panose="020B0400000000000000" pitchFamily="34" charset="-128"/>
              <a:ea typeface="Yu Gothic" panose="020B0400000000000000" pitchFamily="34" charset="-128"/>
              <a:cs typeface="Noto Sans CJK JP Regular"/>
            </a:endParaRPr>
          </a:p>
        </p:txBody>
      </p:sp>
      <p:pic>
        <p:nvPicPr>
          <p:cNvPr id="12" name="図 11" descr="テキスト が含まれている画像&#10;&#10;AI によって生成されたコンテンツは間違っている可能性があります。">
            <a:extLst>
              <a:ext uri="{FF2B5EF4-FFF2-40B4-BE49-F238E27FC236}">
                <a16:creationId xmlns:a16="http://schemas.microsoft.com/office/drawing/2014/main" id="{9A7ABFE3-D05E-FD1B-340F-96F55013DC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181" y="4706423"/>
            <a:ext cx="1883500" cy="1049379"/>
          </a:xfrm>
          <a:prstGeom prst="rect">
            <a:avLst/>
          </a:prstGeom>
          <a:ln>
            <a:solidFill>
              <a:schemeClr val="bg2">
                <a:lumMod val="75000"/>
              </a:schemeClr>
            </a:solidFill>
          </a:ln>
        </p:spPr>
      </p:pic>
      <p:grpSp>
        <p:nvGrpSpPr>
          <p:cNvPr id="24" name="グループ化 23">
            <a:extLst>
              <a:ext uri="{FF2B5EF4-FFF2-40B4-BE49-F238E27FC236}">
                <a16:creationId xmlns:a16="http://schemas.microsoft.com/office/drawing/2014/main" id="{FFCE17DD-A773-E8BC-5B35-045C496A5400}"/>
              </a:ext>
            </a:extLst>
          </p:cNvPr>
          <p:cNvGrpSpPr/>
          <p:nvPr/>
        </p:nvGrpSpPr>
        <p:grpSpPr>
          <a:xfrm>
            <a:off x="549524" y="546558"/>
            <a:ext cx="6463667" cy="773225"/>
            <a:chOff x="549524" y="546558"/>
            <a:chExt cx="6463667" cy="773225"/>
          </a:xfrm>
        </p:grpSpPr>
        <p:sp>
          <p:nvSpPr>
            <p:cNvPr id="8" name="角丸四角形 7">
              <a:extLst>
                <a:ext uri="{FF2B5EF4-FFF2-40B4-BE49-F238E27FC236}">
                  <a16:creationId xmlns:a16="http://schemas.microsoft.com/office/drawing/2014/main" id="{AE2D8BD6-A4A4-B270-09C9-7C39FA06BC2B}"/>
                </a:ext>
              </a:extLst>
            </p:cNvPr>
            <p:cNvSpPr/>
            <p:nvPr/>
          </p:nvSpPr>
          <p:spPr>
            <a:xfrm>
              <a:off x="549524" y="546558"/>
              <a:ext cx="6463667" cy="773225"/>
            </a:xfrm>
            <a:prstGeom prst="roundRect">
              <a:avLst>
                <a:gd name="adj" fmla="val 6362"/>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円/楕円 19">
              <a:extLst>
                <a:ext uri="{FF2B5EF4-FFF2-40B4-BE49-F238E27FC236}">
                  <a16:creationId xmlns:a16="http://schemas.microsoft.com/office/drawing/2014/main" id="{4325EABC-71C7-F708-CDEE-2AED01DC93A9}"/>
                </a:ext>
              </a:extLst>
            </p:cNvPr>
            <p:cNvSpPr>
              <a:spLocks noChangeAspect="1"/>
            </p:cNvSpPr>
            <p:nvPr/>
          </p:nvSpPr>
          <p:spPr>
            <a:xfrm>
              <a:off x="626822" y="63000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円/楕円 20">
              <a:extLst>
                <a:ext uri="{FF2B5EF4-FFF2-40B4-BE49-F238E27FC236}">
                  <a16:creationId xmlns:a16="http://schemas.microsoft.com/office/drawing/2014/main" id="{5EE56CD5-772A-6A66-CBE9-C5FCAF693A8F}"/>
                </a:ext>
              </a:extLst>
            </p:cNvPr>
            <p:cNvSpPr>
              <a:spLocks noChangeAspect="1"/>
            </p:cNvSpPr>
            <p:nvPr/>
          </p:nvSpPr>
          <p:spPr>
            <a:xfrm>
              <a:off x="626822" y="119174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円/楕円 21">
              <a:extLst>
                <a:ext uri="{FF2B5EF4-FFF2-40B4-BE49-F238E27FC236}">
                  <a16:creationId xmlns:a16="http://schemas.microsoft.com/office/drawing/2014/main" id="{59F23A6C-7471-64F1-0A00-A42E6DFDA373}"/>
                </a:ext>
              </a:extLst>
            </p:cNvPr>
            <p:cNvSpPr>
              <a:spLocks noChangeAspect="1"/>
            </p:cNvSpPr>
            <p:nvPr/>
          </p:nvSpPr>
          <p:spPr>
            <a:xfrm>
              <a:off x="6876892" y="63000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円/楕円 22">
              <a:extLst>
                <a:ext uri="{FF2B5EF4-FFF2-40B4-BE49-F238E27FC236}">
                  <a16:creationId xmlns:a16="http://schemas.microsoft.com/office/drawing/2014/main" id="{A0A3797D-7E33-460F-E195-6DD0BC89B96A}"/>
                </a:ext>
              </a:extLst>
            </p:cNvPr>
            <p:cNvSpPr>
              <a:spLocks noChangeAspect="1"/>
            </p:cNvSpPr>
            <p:nvPr/>
          </p:nvSpPr>
          <p:spPr>
            <a:xfrm>
              <a:off x="6876892" y="119174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5" name="object 15">
            <a:extLst>
              <a:ext uri="{FF2B5EF4-FFF2-40B4-BE49-F238E27FC236}">
                <a16:creationId xmlns:a16="http://schemas.microsoft.com/office/drawing/2014/main" id="{7FA2D4C8-2E0A-2C93-AAC8-0BCB4924BA61}"/>
              </a:ext>
            </a:extLst>
          </p:cNvPr>
          <p:cNvSpPr txBox="1"/>
          <p:nvPr/>
        </p:nvSpPr>
        <p:spPr>
          <a:xfrm>
            <a:off x="608830" y="1927536"/>
            <a:ext cx="6950845" cy="590803"/>
          </a:xfrm>
          <a:prstGeom prst="rect">
            <a:avLst/>
          </a:prstGeom>
        </p:spPr>
        <p:txBody>
          <a:bodyPr vert="horz" wrap="square" lIns="0" tIns="12700" rIns="0" bIns="0" rtlCol="0">
            <a:spAutoFit/>
          </a:bodyPr>
          <a:lstStyle/>
          <a:p>
            <a:pPr marL="180975" indent="-171450">
              <a:lnSpc>
                <a:spcPct val="110000"/>
              </a:lnSpc>
              <a:spcBef>
                <a:spcPts val="300"/>
              </a:spcBef>
              <a:buFont typeface="Wingdings" pitchFamily="2" charset="2"/>
              <a:buChar char="ü"/>
            </a:pPr>
            <a:r>
              <a:rPr lang="ja-JP" altLang="en-US" sz="1000" b="0" i="0" spc="-5">
                <a:solidFill>
                  <a:schemeClr val="tx1"/>
                </a:solidFill>
                <a:latin typeface="游ゴシック" panose="020B0400000000000000" pitchFamily="50" charset="-128"/>
                <a:ea typeface="游ゴシック" panose="020B0400000000000000" pitchFamily="50" charset="-128"/>
                <a:cs typeface="Noto Sans CJK JP Regular"/>
              </a:rPr>
              <a:t>アジアの地理や</a:t>
            </a:r>
            <a:r>
              <a:rPr lang="en-US" altLang="ja-JP" sz="1000" b="0" i="0" spc="-5">
                <a:solidFill>
                  <a:schemeClr val="tx1"/>
                </a:solidFill>
                <a:latin typeface="游ゴシック" panose="020B0400000000000000" pitchFamily="50" charset="-128"/>
                <a:ea typeface="游ゴシック" panose="020B0400000000000000" pitchFamily="50" charset="-128"/>
                <a:cs typeface="Noto Sans CJK JP Regular"/>
              </a:rPr>
              <a:t>,</a:t>
            </a:r>
            <a:r>
              <a:rPr lang="ja-JP" altLang="en-US" sz="1000" b="0" i="0" spc="-5">
                <a:solidFill>
                  <a:schemeClr val="tx1"/>
                </a:solidFill>
                <a:latin typeface="游ゴシック" panose="020B0400000000000000" pitchFamily="50" charset="-128"/>
                <a:ea typeface="游ゴシック" panose="020B0400000000000000" pitchFamily="50" charset="-128"/>
                <a:cs typeface="Noto Sans CJK JP Regular"/>
              </a:rPr>
              <a:t>地域の異なる</a:t>
            </a:r>
            <a:r>
              <a:rPr lang="en-US" altLang="ja-JP" sz="1000" b="0" i="0" spc="-5">
                <a:solidFill>
                  <a:schemeClr val="tx1"/>
                </a:solidFill>
                <a:latin typeface="游ゴシック" panose="020B0400000000000000" pitchFamily="50" charset="-128"/>
                <a:ea typeface="游ゴシック" panose="020B0400000000000000" pitchFamily="50" charset="-128"/>
                <a:cs typeface="Noto Sans CJK JP Regular"/>
              </a:rPr>
              <a:t>3</a:t>
            </a:r>
            <a:r>
              <a:rPr lang="ja-JP" altLang="en-US" sz="1000" b="0" i="0" spc="-5">
                <a:solidFill>
                  <a:schemeClr val="tx1"/>
                </a:solidFill>
                <a:latin typeface="游ゴシック" panose="020B0400000000000000" pitchFamily="50" charset="-128"/>
                <a:ea typeface="游ゴシック" panose="020B0400000000000000" pitchFamily="50" charset="-128"/>
                <a:cs typeface="Noto Sans CJK JP Regular"/>
              </a:rPr>
              <a:t>か国</a:t>
            </a:r>
            <a:r>
              <a:rPr lang="en-US" altLang="ja-JP" sz="1000" b="0" i="0" spc="-5">
                <a:solidFill>
                  <a:schemeClr val="tx1"/>
                </a:solidFill>
                <a:latin typeface="游ゴシック" panose="020B0400000000000000" pitchFamily="50" charset="-128"/>
                <a:ea typeface="游ゴシック" panose="020B0400000000000000" pitchFamily="50" charset="-128"/>
                <a:cs typeface="Noto Sans CJK JP Regular"/>
              </a:rPr>
              <a:t>(</a:t>
            </a:r>
            <a:r>
              <a:rPr lang="ja-JP" altLang="en-US" sz="1000" b="0" i="0" spc="-5">
                <a:solidFill>
                  <a:schemeClr val="tx1"/>
                </a:solidFill>
                <a:latin typeface="游ゴシック" panose="020B0400000000000000" pitchFamily="50" charset="-128"/>
                <a:ea typeface="游ゴシック" panose="020B0400000000000000" pitchFamily="50" charset="-128"/>
                <a:cs typeface="Noto Sans CJK JP Regular"/>
              </a:rPr>
              <a:t>インド・ベトナム・ウズベキスタン</a:t>
            </a:r>
            <a:r>
              <a:rPr lang="en-US" altLang="ja-JP" sz="1000" b="0" i="0" spc="-5">
                <a:solidFill>
                  <a:schemeClr val="tx1"/>
                </a:solidFill>
                <a:latin typeface="游ゴシック" panose="020B0400000000000000" pitchFamily="50" charset="-128"/>
                <a:ea typeface="游ゴシック" panose="020B0400000000000000" pitchFamily="50" charset="-128"/>
                <a:cs typeface="Noto Sans CJK JP Regular"/>
              </a:rPr>
              <a:t>)</a:t>
            </a:r>
            <a:r>
              <a:rPr lang="ja-JP" altLang="en-US" sz="1000" b="0" i="0" spc="-5">
                <a:solidFill>
                  <a:schemeClr val="tx1"/>
                </a:solidFill>
                <a:latin typeface="游ゴシック" panose="020B0400000000000000" pitchFamily="50" charset="-128"/>
                <a:ea typeface="游ゴシック" panose="020B0400000000000000" pitchFamily="50" charset="-128"/>
                <a:cs typeface="Noto Sans CJK JP Regular"/>
              </a:rPr>
              <a:t>を例に文化</a:t>
            </a:r>
            <a:r>
              <a:rPr lang="ja-JP" altLang="en-US" sz="1000">
                <a:solidFill>
                  <a:schemeClr val="tx1"/>
                </a:solidFill>
                <a:latin typeface="游ゴシック" panose="020B0400000000000000" pitchFamily="50" charset="-128"/>
                <a:ea typeface="游ゴシック" panose="020B0400000000000000" pitchFamily="50" charset="-128"/>
                <a:cs typeface="Noto Sans CJK JP Regular"/>
              </a:rPr>
              <a:t>の知識を楽しみながら習得する。</a:t>
            </a:r>
            <a:endParaRPr sz="1000">
              <a:solidFill>
                <a:schemeClr val="tx1"/>
              </a:solidFill>
              <a:latin typeface="游ゴシック" panose="020B0400000000000000" pitchFamily="50" charset="-128"/>
              <a:ea typeface="游ゴシック" panose="020B0400000000000000" pitchFamily="50" charset="-128"/>
              <a:cs typeface="Noto Sans CJK JP Regular"/>
            </a:endParaRPr>
          </a:p>
          <a:p>
            <a:pPr marL="180975" indent="-171450">
              <a:lnSpc>
                <a:spcPct val="110000"/>
              </a:lnSpc>
              <a:spcBef>
                <a:spcPts val="300"/>
              </a:spcBef>
              <a:buFont typeface="Wingdings" pitchFamily="2" charset="2"/>
              <a:buChar char="ü"/>
            </a:pPr>
            <a:r>
              <a:rPr lang="ja-JP" altLang="en-US" sz="1000">
                <a:solidFill>
                  <a:schemeClr val="tx1"/>
                </a:solidFill>
                <a:latin typeface="游ゴシック" panose="020B0400000000000000" pitchFamily="50" charset="-128"/>
                <a:ea typeface="游ゴシック" panose="020B0400000000000000" pitchFamily="50" charset="-128"/>
                <a:cs typeface="Noto Sans CJK JP Regular"/>
              </a:rPr>
              <a:t>学んだ情報を整理して</a:t>
            </a:r>
            <a:r>
              <a:rPr lang="en-US" altLang="ja-JP" sz="1000">
                <a:solidFill>
                  <a:schemeClr val="tx1"/>
                </a:solidFill>
                <a:latin typeface="游ゴシック" panose="020B0400000000000000" pitchFamily="50" charset="-128"/>
                <a:ea typeface="游ゴシック" panose="020B0400000000000000" pitchFamily="50" charset="-128"/>
                <a:cs typeface="Noto Sans CJK JP Regular"/>
              </a:rPr>
              <a:t>,</a:t>
            </a:r>
            <a:r>
              <a:rPr lang="ja-JP" altLang="en-US" sz="1000">
                <a:solidFill>
                  <a:schemeClr val="tx1"/>
                </a:solidFill>
                <a:latin typeface="游ゴシック" panose="020B0400000000000000" pitchFamily="50" charset="-128"/>
                <a:ea typeface="游ゴシック" panose="020B0400000000000000" pitchFamily="50" charset="-128"/>
                <a:cs typeface="Noto Sans CJK JP Regular"/>
              </a:rPr>
              <a:t> 表現できるようにする。</a:t>
            </a:r>
            <a:endParaRPr lang="en-US" altLang="ja-JP" sz="1000">
              <a:solidFill>
                <a:schemeClr val="tx1"/>
              </a:solidFill>
              <a:latin typeface="游ゴシック" panose="020B0400000000000000" pitchFamily="50" charset="-128"/>
              <a:ea typeface="游ゴシック" panose="020B0400000000000000" pitchFamily="50" charset="-128"/>
              <a:cs typeface="Noto Sans CJK JP Regular"/>
            </a:endParaRPr>
          </a:p>
          <a:p>
            <a:pPr marL="180975" indent="-171450">
              <a:lnSpc>
                <a:spcPct val="110000"/>
              </a:lnSpc>
              <a:spcBef>
                <a:spcPts val="300"/>
              </a:spcBef>
              <a:buFont typeface="Wingdings" pitchFamily="2" charset="2"/>
              <a:buChar char="ü"/>
            </a:pPr>
            <a:r>
              <a:rPr lang="ja-JP" altLang="en-US" sz="1000">
                <a:solidFill>
                  <a:schemeClr val="tx1"/>
                </a:solidFill>
                <a:latin typeface="游ゴシック" panose="020B0400000000000000" pitchFamily="50" charset="-128"/>
                <a:ea typeface="游ゴシック" panose="020B0400000000000000" pitchFamily="50" charset="-128"/>
                <a:cs typeface="Noto Sans CJK JP Regular"/>
              </a:rPr>
              <a:t>アジアの多様性を学ぶことから</a:t>
            </a:r>
            <a:r>
              <a:rPr lang="en-US" altLang="ja-JP" sz="1000">
                <a:solidFill>
                  <a:schemeClr val="tx1"/>
                </a:solidFill>
                <a:latin typeface="游ゴシック" panose="020B0400000000000000" pitchFamily="50" charset="-128"/>
                <a:ea typeface="游ゴシック" panose="020B0400000000000000" pitchFamily="50" charset="-128"/>
                <a:cs typeface="Noto Sans CJK JP Regular"/>
              </a:rPr>
              <a:t>,</a:t>
            </a:r>
            <a:r>
              <a:rPr lang="ja-JP" altLang="en-US" sz="1000">
                <a:solidFill>
                  <a:schemeClr val="tx1"/>
                </a:solidFill>
                <a:latin typeface="游ゴシック" panose="020B0400000000000000" pitchFamily="50" charset="-128"/>
                <a:ea typeface="游ゴシック" panose="020B0400000000000000" pitchFamily="50" charset="-128"/>
                <a:cs typeface="Noto Sans CJK JP Regular"/>
              </a:rPr>
              <a:t>多様性社会への理解と尊重の心を育む。</a:t>
            </a:r>
          </a:p>
        </p:txBody>
      </p:sp>
      <p:sp>
        <p:nvSpPr>
          <p:cNvPr id="17" name="object 17">
            <a:extLst>
              <a:ext uri="{FF2B5EF4-FFF2-40B4-BE49-F238E27FC236}">
                <a16:creationId xmlns:a16="http://schemas.microsoft.com/office/drawing/2014/main" id="{FD00200B-FA13-78B3-5CB1-B64C15134243}"/>
              </a:ext>
            </a:extLst>
          </p:cNvPr>
          <p:cNvSpPr txBox="1"/>
          <p:nvPr/>
        </p:nvSpPr>
        <p:spPr>
          <a:xfrm>
            <a:off x="778959" y="3974836"/>
            <a:ext cx="1936650" cy="197490"/>
          </a:xfrm>
          <a:prstGeom prst="rect">
            <a:avLst/>
          </a:prstGeom>
        </p:spPr>
        <p:txBody>
          <a:bodyPr vert="horz" wrap="square" lIns="0" tIns="12700" rIns="0" bIns="0" rtlCol="0">
            <a:spAutoFit/>
          </a:bodyPr>
          <a:lstStyle/>
          <a:p>
            <a:pPr marL="12700">
              <a:spcBef>
                <a:spcPts val="100"/>
              </a:spcBef>
            </a:pPr>
            <a:r>
              <a:rPr lang="ja-JP" altLang="en-US" sz="1200" b="1" spc="10">
                <a:solidFill>
                  <a:schemeClr val="tx1"/>
                </a:solidFill>
                <a:latin typeface="Yu Gothic" panose="020B0400000000000000" pitchFamily="34" charset="-128"/>
                <a:ea typeface="Yu Gothic" panose="020B0400000000000000" pitchFamily="34" charset="-128"/>
                <a:cs typeface="Noto Sans CJK JP Bold"/>
              </a:rPr>
              <a:t>授業用教材</a:t>
            </a:r>
            <a:endParaRPr sz="1200" b="1">
              <a:solidFill>
                <a:schemeClr val="tx1"/>
              </a:solidFill>
              <a:latin typeface="Yu Gothic" panose="020B0400000000000000" pitchFamily="34" charset="-128"/>
              <a:ea typeface="Yu Gothic" panose="020B0400000000000000" pitchFamily="34" charset="-128"/>
              <a:cs typeface="Noto Sans CJK JP Regular"/>
            </a:endParaRPr>
          </a:p>
        </p:txBody>
      </p:sp>
      <p:sp>
        <p:nvSpPr>
          <p:cNvPr id="378" name="object 13">
            <a:extLst>
              <a:ext uri="{FF2B5EF4-FFF2-40B4-BE49-F238E27FC236}">
                <a16:creationId xmlns:a16="http://schemas.microsoft.com/office/drawing/2014/main" id="{C022482D-39A8-8109-83BE-B1DB9BF2DA7D}"/>
              </a:ext>
            </a:extLst>
          </p:cNvPr>
          <p:cNvSpPr txBox="1"/>
          <p:nvPr/>
        </p:nvSpPr>
        <p:spPr>
          <a:xfrm>
            <a:off x="75618" y="679738"/>
            <a:ext cx="6036473" cy="246221"/>
          </a:xfrm>
          <a:prstGeom prst="rect">
            <a:avLst/>
          </a:prstGeom>
        </p:spPr>
        <p:txBody>
          <a:bodyPr vert="horz" wrap="square" lIns="0" tIns="0" rIns="0" bIns="0" rtlCol="0">
            <a:spAutoFit/>
          </a:bodyPr>
          <a:lstStyle/>
          <a:p>
            <a:pPr marL="38100" algn="ctr">
              <a:spcBef>
                <a:spcPts val="1100"/>
              </a:spcBef>
              <a:tabLst>
                <a:tab pos="2669540" algn="l"/>
              </a:tabLst>
            </a:pPr>
            <a:r>
              <a:rPr lang="ja-JP" altLang="en-US" sz="1600" b="1" spc="90">
                <a:solidFill>
                  <a:schemeClr val="tx1"/>
                </a:solidFill>
                <a:latin typeface="游ゴシック" panose="020B0400000000000000" pitchFamily="50" charset="-128"/>
                <a:ea typeface="游ゴシック" panose="020B0400000000000000" pitchFamily="50" charset="-128"/>
                <a:cs typeface="Noto Sans CJK JP Bold"/>
              </a:rPr>
              <a:t>「愛知・名古屋</a:t>
            </a:r>
            <a:r>
              <a:rPr lang="en-US" altLang="ja-JP" sz="1600" b="1" spc="90">
                <a:solidFill>
                  <a:schemeClr val="tx1"/>
                </a:solidFill>
                <a:latin typeface="游ゴシック" panose="020B0400000000000000" pitchFamily="50" charset="-128"/>
                <a:ea typeface="游ゴシック" panose="020B0400000000000000" pitchFamily="50" charset="-128"/>
                <a:cs typeface="Noto Sans CJK JP Bold"/>
              </a:rPr>
              <a:t>2026</a:t>
            </a:r>
            <a:r>
              <a:rPr lang="ja-JP" altLang="en-US" sz="1600" b="1" spc="90">
                <a:solidFill>
                  <a:schemeClr val="tx1"/>
                </a:solidFill>
                <a:latin typeface="游ゴシック" panose="020B0400000000000000" pitchFamily="50" charset="-128"/>
                <a:ea typeface="游ゴシック" panose="020B0400000000000000" pitchFamily="50" charset="-128"/>
                <a:cs typeface="Noto Sans CJK JP Bold"/>
              </a:rPr>
              <a:t>大会学習教材</a:t>
            </a:r>
            <a:endParaRPr sz="1600">
              <a:solidFill>
                <a:schemeClr val="tx1"/>
              </a:solidFill>
              <a:latin typeface="游ゴシック" panose="020B0400000000000000" pitchFamily="50" charset="-128"/>
              <a:ea typeface="游ゴシック" panose="020B0400000000000000" pitchFamily="50" charset="-128"/>
              <a:cs typeface="Noto Sans CJK JP Regular"/>
            </a:endParaRPr>
          </a:p>
        </p:txBody>
      </p:sp>
      <p:grpSp>
        <p:nvGrpSpPr>
          <p:cNvPr id="29" name="グループ化 28">
            <a:extLst>
              <a:ext uri="{FF2B5EF4-FFF2-40B4-BE49-F238E27FC236}">
                <a16:creationId xmlns:a16="http://schemas.microsoft.com/office/drawing/2014/main" id="{99A86BA6-94BA-79B0-0204-3674FD09A977}"/>
              </a:ext>
            </a:extLst>
          </p:cNvPr>
          <p:cNvGrpSpPr/>
          <p:nvPr/>
        </p:nvGrpSpPr>
        <p:grpSpPr>
          <a:xfrm>
            <a:off x="2742202" y="1158143"/>
            <a:ext cx="2078311" cy="324000"/>
            <a:chOff x="2738164" y="64326"/>
            <a:chExt cx="2078311" cy="324000"/>
          </a:xfrm>
        </p:grpSpPr>
        <p:sp>
          <p:nvSpPr>
            <p:cNvPr id="25" name="角丸四角形 24">
              <a:extLst>
                <a:ext uri="{FF2B5EF4-FFF2-40B4-BE49-F238E27FC236}">
                  <a16:creationId xmlns:a16="http://schemas.microsoft.com/office/drawing/2014/main" id="{67AACB19-D995-312B-6F75-7A744E9A8798}"/>
                </a:ext>
              </a:extLst>
            </p:cNvPr>
            <p:cNvSpPr/>
            <p:nvPr/>
          </p:nvSpPr>
          <p:spPr>
            <a:xfrm>
              <a:off x="2738164" y="64326"/>
              <a:ext cx="2078311" cy="324000"/>
            </a:xfrm>
            <a:prstGeom prst="roundRect">
              <a:avLst>
                <a:gd name="adj" fmla="val 15158"/>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片側の 2 つの角を丸めた四角形 25">
              <a:extLst>
                <a:ext uri="{FF2B5EF4-FFF2-40B4-BE49-F238E27FC236}">
                  <a16:creationId xmlns:a16="http://schemas.microsoft.com/office/drawing/2014/main" id="{34D88E4F-D855-22DB-85E6-65639BB93D33}"/>
                </a:ext>
              </a:extLst>
            </p:cNvPr>
            <p:cNvSpPr/>
            <p:nvPr/>
          </p:nvSpPr>
          <p:spPr>
            <a:xfrm rot="16200000">
              <a:off x="3195911" y="-385288"/>
              <a:ext cx="324000" cy="1223228"/>
            </a:xfrm>
            <a:prstGeom prst="round2Same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object 13">
              <a:extLst>
                <a:ext uri="{FF2B5EF4-FFF2-40B4-BE49-F238E27FC236}">
                  <a16:creationId xmlns:a16="http://schemas.microsoft.com/office/drawing/2014/main" id="{280EE483-B8F8-A457-5AD3-611723F2D1FB}"/>
                </a:ext>
              </a:extLst>
            </p:cNvPr>
            <p:cNvSpPr txBox="1"/>
            <p:nvPr/>
          </p:nvSpPr>
          <p:spPr>
            <a:xfrm>
              <a:off x="2780022" y="93388"/>
              <a:ext cx="1155778" cy="273847"/>
            </a:xfrm>
            <a:prstGeom prst="rect">
              <a:avLst/>
            </a:prstGeom>
          </p:spPr>
          <p:txBody>
            <a:bodyPr vert="horz" wrap="none" lIns="0" tIns="0" rIns="0" bIns="0" rtlCol="0" anchor="ctr">
              <a:noAutofit/>
            </a:bodyPr>
            <a:lstStyle/>
            <a:p>
              <a:pPr marL="4763" algn="ctr">
                <a:spcBef>
                  <a:spcPts val="1700"/>
                </a:spcBef>
                <a:tabLst>
                  <a:tab pos="1758950" algn="l"/>
                </a:tabLst>
              </a:pPr>
              <a:r>
                <a:rPr sz="1200" b="1" spc="-75">
                  <a:solidFill>
                    <a:srgbClr val="FFFFFF"/>
                  </a:solidFill>
                  <a:latin typeface="Yu Gothic" panose="020B0400000000000000" pitchFamily="34" charset="-128"/>
                  <a:cs typeface="Noto Sans CJK JP Bold"/>
                </a:rPr>
                <a:t>小</a:t>
              </a:r>
              <a:r>
                <a:rPr lang="ja-JP" altLang="en-US" sz="1200" b="1" spc="-75">
                  <a:solidFill>
                    <a:srgbClr val="FFFFFF"/>
                  </a:solidFill>
                  <a:latin typeface="Yu Gothic" panose="020B0400000000000000" pitchFamily="34" charset="-128"/>
                  <a:cs typeface="Noto Sans CJK JP Bold"/>
                </a:rPr>
                <a:t>１</a:t>
              </a:r>
              <a:r>
                <a:rPr sz="1050" b="1" baseline="15873">
                  <a:solidFill>
                    <a:srgbClr val="FFFFFF"/>
                  </a:solidFill>
                  <a:latin typeface="Yu Gothic" panose="020B0400000000000000" pitchFamily="34" charset="-128"/>
                  <a:cs typeface="Noto Sans CJK JP Bold"/>
                </a:rPr>
                <a:t>～</a:t>
              </a:r>
              <a:r>
                <a:rPr sz="1200" b="1" spc="-35">
                  <a:solidFill>
                    <a:srgbClr val="FFFFFF"/>
                  </a:solidFill>
                  <a:latin typeface="Yu Gothic" panose="020B0400000000000000" pitchFamily="34" charset="-128"/>
                  <a:cs typeface="Noto Sans CJK JP Bold"/>
                </a:rPr>
                <a:t>小</a:t>
              </a:r>
              <a:r>
                <a:rPr lang="ja-JP" altLang="en-US" sz="1200" b="1" spc="-35">
                  <a:solidFill>
                    <a:srgbClr val="FFFFFF"/>
                  </a:solidFill>
                  <a:latin typeface="Yu Gothic" panose="020B0400000000000000" pitchFamily="34" charset="-128"/>
                  <a:cs typeface="Noto Sans CJK JP Bold"/>
                </a:rPr>
                <a:t>２</a:t>
              </a:r>
              <a:r>
                <a:rPr sz="1200" b="1" spc="90" err="1">
                  <a:solidFill>
                    <a:srgbClr val="FFFFFF"/>
                  </a:solidFill>
                  <a:latin typeface="Yu Gothic" panose="020B0400000000000000" pitchFamily="34" charset="-128"/>
                  <a:cs typeface="Noto Sans CJK JP Bold"/>
                </a:rPr>
                <a:t>対</a:t>
              </a:r>
              <a:r>
                <a:rPr sz="1200" b="1" spc="-50" err="1">
                  <a:solidFill>
                    <a:srgbClr val="FFFFFF"/>
                  </a:solidFill>
                  <a:latin typeface="Yu Gothic" panose="020B0400000000000000" pitchFamily="34" charset="-128"/>
                  <a:cs typeface="Noto Sans CJK JP Bold"/>
                </a:rPr>
                <a:t>象</a:t>
              </a:r>
              <a:endParaRPr sz="1200">
                <a:latin typeface="Yu Gothic" panose="020B0400000000000000" pitchFamily="34" charset="-128"/>
                <a:cs typeface="Noto Sans CJK JP Regular"/>
              </a:endParaRPr>
            </a:p>
          </p:txBody>
        </p:sp>
        <p:sp>
          <p:nvSpPr>
            <p:cNvPr id="28" name="object 13">
              <a:extLst>
                <a:ext uri="{FF2B5EF4-FFF2-40B4-BE49-F238E27FC236}">
                  <a16:creationId xmlns:a16="http://schemas.microsoft.com/office/drawing/2014/main" id="{999BAF35-B910-DFCF-8D6C-554DAE7E3D3C}"/>
                </a:ext>
              </a:extLst>
            </p:cNvPr>
            <p:cNvSpPr txBox="1"/>
            <p:nvPr/>
          </p:nvSpPr>
          <p:spPr>
            <a:xfrm>
              <a:off x="4039120" y="93388"/>
              <a:ext cx="696653" cy="273847"/>
            </a:xfrm>
            <a:prstGeom prst="rect">
              <a:avLst/>
            </a:prstGeom>
          </p:spPr>
          <p:txBody>
            <a:bodyPr vert="horz" wrap="none" lIns="0" tIns="0" rIns="0" bIns="0" rtlCol="0" anchor="ctr">
              <a:noAutofit/>
            </a:bodyPr>
            <a:lstStyle/>
            <a:p>
              <a:pPr marL="4763" algn="ctr">
                <a:spcBef>
                  <a:spcPts val="1700"/>
                </a:spcBef>
                <a:tabLst>
                  <a:tab pos="1758950" algn="l"/>
                </a:tabLst>
              </a:pPr>
              <a:r>
                <a:rPr lang="ja-JP" altLang="en-US" sz="1200" b="1" spc="-45">
                  <a:solidFill>
                    <a:srgbClr val="231916"/>
                  </a:solidFill>
                  <a:latin typeface="Yu Gothic" panose="020B0400000000000000" pitchFamily="34" charset="-128"/>
                  <a:cs typeface="Noto Sans CJK JP Bold"/>
                </a:rPr>
                <a:t>小学生</a:t>
              </a:r>
              <a:r>
                <a:rPr lang="en-US" altLang="ja-JP" sz="1200" b="1" spc="-45">
                  <a:solidFill>
                    <a:srgbClr val="231916"/>
                  </a:solidFill>
                  <a:latin typeface="Yu Gothic" panose="020B0400000000000000" pitchFamily="34" charset="-128"/>
                  <a:cs typeface="Noto Sans CJK JP Bold"/>
                </a:rPr>
                <a:t>B</a:t>
              </a:r>
              <a:endParaRPr sz="1200">
                <a:latin typeface="Yu Gothic" panose="020B0400000000000000" pitchFamily="34" charset="-128"/>
                <a:cs typeface="Noto Sans CJK JP Regular"/>
              </a:endParaRPr>
            </a:p>
          </p:txBody>
        </p:sp>
      </p:grpSp>
      <p:pic>
        <p:nvPicPr>
          <p:cNvPr id="41" name="グラフィックス 40">
            <a:extLst>
              <a:ext uri="{FF2B5EF4-FFF2-40B4-BE49-F238E27FC236}">
                <a16:creationId xmlns:a16="http://schemas.microsoft.com/office/drawing/2014/main" id="{EAC5989F-6038-D1E0-3C30-0977046F059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4771" y="4002360"/>
            <a:ext cx="172291" cy="142875"/>
          </a:xfrm>
          <a:prstGeom prst="rect">
            <a:avLst/>
          </a:prstGeom>
        </p:spPr>
      </p:pic>
      <p:sp>
        <p:nvSpPr>
          <p:cNvPr id="50" name="object 17">
            <a:extLst>
              <a:ext uri="{FF2B5EF4-FFF2-40B4-BE49-F238E27FC236}">
                <a16:creationId xmlns:a16="http://schemas.microsoft.com/office/drawing/2014/main" id="{133A1A76-1922-D800-503D-0A99640E66E1}"/>
              </a:ext>
            </a:extLst>
          </p:cNvPr>
          <p:cNvSpPr txBox="1"/>
          <p:nvPr/>
        </p:nvSpPr>
        <p:spPr>
          <a:xfrm>
            <a:off x="778959" y="1617756"/>
            <a:ext cx="1936650" cy="197490"/>
          </a:xfrm>
          <a:prstGeom prst="rect">
            <a:avLst/>
          </a:prstGeom>
        </p:spPr>
        <p:txBody>
          <a:bodyPr vert="horz" wrap="square" lIns="0" tIns="12700" rIns="0" bIns="0" rtlCol="0">
            <a:spAutoFit/>
          </a:bodyPr>
          <a:lstStyle/>
          <a:p>
            <a:pPr marL="12700">
              <a:spcBef>
                <a:spcPts val="100"/>
              </a:spcBef>
            </a:pPr>
            <a:r>
              <a:rPr lang="ja-JP" altLang="en-US" sz="1200" b="1" spc="10">
                <a:solidFill>
                  <a:schemeClr val="tx1"/>
                </a:solidFill>
                <a:latin typeface="Yu Gothic" panose="020B0400000000000000" pitchFamily="34" charset="-128"/>
                <a:ea typeface="Yu Gothic" panose="020B0400000000000000" pitchFamily="34" charset="-128"/>
                <a:cs typeface="Noto Sans CJK JP Bold"/>
              </a:rPr>
              <a:t>学習のねらい</a:t>
            </a:r>
            <a:endParaRPr sz="1200" b="1">
              <a:solidFill>
                <a:schemeClr val="tx1"/>
              </a:solidFill>
              <a:latin typeface="Yu Gothic" panose="020B0400000000000000" pitchFamily="34" charset="-128"/>
              <a:ea typeface="Yu Gothic" panose="020B0400000000000000" pitchFamily="34" charset="-128"/>
              <a:cs typeface="Noto Sans CJK JP Regular"/>
            </a:endParaRPr>
          </a:p>
        </p:txBody>
      </p:sp>
      <p:pic>
        <p:nvPicPr>
          <p:cNvPr id="53" name="グラフィックス 52">
            <a:extLst>
              <a:ext uri="{FF2B5EF4-FFF2-40B4-BE49-F238E27FC236}">
                <a16:creationId xmlns:a16="http://schemas.microsoft.com/office/drawing/2014/main" id="{674CF200-5EFE-9E5D-0271-FC4439652A7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4324" y="1608817"/>
            <a:ext cx="168726" cy="218888"/>
          </a:xfrm>
          <a:prstGeom prst="rect">
            <a:avLst/>
          </a:prstGeom>
        </p:spPr>
      </p:pic>
      <p:graphicFrame>
        <p:nvGraphicFramePr>
          <p:cNvPr id="3" name="object 466">
            <a:extLst>
              <a:ext uri="{FF2B5EF4-FFF2-40B4-BE49-F238E27FC236}">
                <a16:creationId xmlns:a16="http://schemas.microsoft.com/office/drawing/2014/main" id="{EEF84DA4-0957-BC7F-BB1B-697EDD89DCA6}"/>
              </a:ext>
            </a:extLst>
          </p:cNvPr>
          <p:cNvGraphicFramePr>
            <a:graphicFrameLocks noGrp="1"/>
          </p:cNvGraphicFramePr>
          <p:nvPr>
            <p:extLst>
              <p:ext uri="{D42A27DB-BD31-4B8C-83A1-F6EECF244321}">
                <p14:modId xmlns:p14="http://schemas.microsoft.com/office/powerpoint/2010/main" val="1710934421"/>
              </p:ext>
            </p:extLst>
          </p:nvPr>
        </p:nvGraphicFramePr>
        <p:xfrm>
          <a:off x="8090440" y="891140"/>
          <a:ext cx="6479635" cy="8515319"/>
        </p:xfrm>
        <a:graphic>
          <a:graphicData uri="http://schemas.openxmlformats.org/drawingml/2006/table">
            <a:tbl>
              <a:tblPr firstRow="1" bandRow="1">
                <a:tableStyleId>{2D5ABB26-0587-4C30-8999-92F81FD0307C}</a:tableStyleId>
              </a:tblPr>
              <a:tblGrid>
                <a:gridCol w="540000">
                  <a:extLst>
                    <a:ext uri="{9D8B030D-6E8A-4147-A177-3AD203B41FA5}">
                      <a16:colId xmlns:a16="http://schemas.microsoft.com/office/drawing/2014/main" val="20000"/>
                    </a:ext>
                  </a:extLst>
                </a:gridCol>
                <a:gridCol w="2484000">
                  <a:extLst>
                    <a:ext uri="{9D8B030D-6E8A-4147-A177-3AD203B41FA5}">
                      <a16:colId xmlns:a16="http://schemas.microsoft.com/office/drawing/2014/main" val="20001"/>
                    </a:ext>
                  </a:extLst>
                </a:gridCol>
                <a:gridCol w="2159635">
                  <a:extLst>
                    <a:ext uri="{9D8B030D-6E8A-4147-A177-3AD203B41FA5}">
                      <a16:colId xmlns:a16="http://schemas.microsoft.com/office/drawing/2014/main" val="20002"/>
                    </a:ext>
                  </a:extLst>
                </a:gridCol>
                <a:gridCol w="1296000">
                  <a:extLst>
                    <a:ext uri="{9D8B030D-6E8A-4147-A177-3AD203B41FA5}">
                      <a16:colId xmlns:a16="http://schemas.microsoft.com/office/drawing/2014/main" val="20003"/>
                    </a:ext>
                  </a:extLst>
                </a:gridCol>
              </a:tblGrid>
              <a:tr h="293155">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段階</a:t>
                      </a:r>
                      <a:endParaRPr lang="ja-JP" altLang="en-US" sz="900" b="1" i="0">
                        <a:solidFill>
                          <a:schemeClr val="tx1"/>
                        </a:solidFill>
                        <a:latin typeface="Yu Gothic" panose="020B0400000000000000" pitchFamily="34" charset="-128"/>
                        <a:ea typeface="Yu Gothic" panose="020B0400000000000000" pitchFamily="34" charset="-128"/>
                        <a:cs typeface="Noto Sans CJK JP Regular"/>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20000"/>
                        </a:lnSpc>
                        <a:spcBef>
                          <a:spcPts val="0"/>
                        </a:spcBef>
                      </a:pPr>
                      <a:r>
                        <a:rPr lang="ja-JP" altLang="en-US" sz="900" b="1" i="0" spc="-15">
                          <a:solidFill>
                            <a:schemeClr val="tx1"/>
                          </a:solidFill>
                          <a:latin typeface="Yu Gothic" panose="020B0400000000000000" pitchFamily="34" charset="-128"/>
                          <a:ea typeface="Yu Gothic" panose="020B0400000000000000" pitchFamily="34" charset="-128"/>
                          <a:cs typeface="IPAPGothic"/>
                        </a:rPr>
                        <a:t>学習活動</a:t>
                      </a:r>
                      <a:endParaRPr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20000"/>
                        </a:lnSpc>
                        <a:spcBef>
                          <a:spcPts val="0"/>
                        </a:spcBef>
                      </a:pPr>
                      <a:r>
                        <a:rPr lang="ja-JP" altLang="en-US" sz="900" b="1" i="0" spc="-10">
                          <a:solidFill>
                            <a:schemeClr val="tx1"/>
                          </a:solidFill>
                          <a:latin typeface="Yu Gothic" panose="020B0400000000000000" pitchFamily="34" charset="-128"/>
                          <a:ea typeface="Yu Gothic" panose="020B0400000000000000" pitchFamily="34" charset="-128"/>
                          <a:cs typeface="IPAPGothic"/>
                        </a:rPr>
                        <a:t>教師の動き・留意点等</a:t>
                      </a:r>
                      <a:endParaRPr lang="ja-JP" altLang="en-US"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455295">
                        <a:lnSpc>
                          <a:spcPct val="120000"/>
                        </a:lnSpc>
                        <a:spcBef>
                          <a:spcPts val="0"/>
                        </a:spcBef>
                      </a:pPr>
                      <a:r>
                        <a:rPr sz="900" b="1" i="0" spc="-15">
                          <a:solidFill>
                            <a:schemeClr val="tx1"/>
                          </a:solidFill>
                          <a:latin typeface="Yu Gothic" panose="020B0400000000000000" pitchFamily="34" charset="-128"/>
                          <a:ea typeface="Yu Gothic" panose="020B0400000000000000" pitchFamily="34" charset="-128"/>
                          <a:cs typeface="IPAPGothic"/>
                        </a:rPr>
                        <a:t>使用教材</a:t>
                      </a:r>
                      <a:endParaRPr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85969">
                <a:tc>
                  <a:txBody>
                    <a:bodyPr/>
                    <a:lstStyle/>
                    <a:p>
                      <a:pPr marL="5080" algn="ctr">
                        <a:lnSpc>
                          <a:spcPct val="120000"/>
                        </a:lnSpc>
                        <a:spcBef>
                          <a:spcPts val="0"/>
                        </a:spcBef>
                      </a:pPr>
                      <a:r>
                        <a:rPr lang="ja-JP" altLang="en-US" sz="900" b="1" i="0">
                          <a:solidFill>
                            <a:schemeClr val="tx1"/>
                          </a:solidFill>
                          <a:latin typeface="Yu Gothic" panose="020B0400000000000000" pitchFamily="34" charset="-128"/>
                          <a:ea typeface="Yu Gothic" panose="020B0400000000000000" pitchFamily="34" charset="-128"/>
                          <a:cs typeface="IPAPGothic"/>
                        </a:rPr>
                        <a:t>事前</a:t>
                      </a:r>
                      <a:endParaRPr lang="en-US" altLang="ja-JP" sz="900" b="1" i="0">
                        <a:solidFill>
                          <a:schemeClr val="tx1"/>
                        </a:solidFill>
                        <a:latin typeface="Yu Gothic" panose="020B0400000000000000" pitchFamily="34" charset="-128"/>
                        <a:ea typeface="Yu Gothic" panose="020B0400000000000000" pitchFamily="34" charset="-128"/>
                        <a:cs typeface="IPAPGothic"/>
                      </a:endParaRPr>
                    </a:p>
                    <a:p>
                      <a:pPr marL="5080" algn="ctr">
                        <a:lnSpc>
                          <a:spcPct val="120000"/>
                        </a:lnSpc>
                        <a:spcBef>
                          <a:spcPts val="0"/>
                        </a:spcBef>
                      </a:pPr>
                      <a:r>
                        <a:rPr lang="ja-JP" altLang="en-US" sz="900" b="1" i="0">
                          <a:solidFill>
                            <a:schemeClr val="tx1"/>
                          </a:solidFill>
                          <a:latin typeface="Yu Gothic" panose="020B0400000000000000" pitchFamily="34" charset="-128"/>
                          <a:ea typeface="Yu Gothic" panose="020B0400000000000000" pitchFamily="34" charset="-128"/>
                          <a:cs typeface="IPAPGothic"/>
                        </a:rPr>
                        <a:t>準備</a:t>
                      </a:r>
                      <a:endParaRPr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9525" marR="80010" indent="0">
                        <a:lnSpc>
                          <a:spcPct val="120000"/>
                        </a:lnSpc>
                        <a:spcBef>
                          <a:spcPts val="0"/>
                        </a:spcBef>
                        <a:tabLst/>
                      </a:pP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机を班の形にする</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endParaRPr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133350" marR="73025" indent="-123825" algn="just">
                        <a:lnSpc>
                          <a:spcPct val="120000"/>
                        </a:lnSpc>
                        <a:spcBef>
                          <a:spcPts val="0"/>
                        </a:spcBef>
                        <a:buFontTx/>
                        <a:buNone/>
                        <a:tabLst/>
                      </a:pPr>
                      <a:r>
                        <a:rPr lang="en-US" altLang="ja-JP" sz="900" b="0" i="0" spc="3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30">
                          <a:solidFill>
                            <a:schemeClr val="tx1"/>
                          </a:solidFill>
                          <a:latin typeface="Yu Gothic" panose="020B0400000000000000" pitchFamily="34" charset="-128"/>
                          <a:ea typeface="Yu Gothic" panose="020B0400000000000000" pitchFamily="34" charset="-128"/>
                          <a:cs typeface="Noto Sans CJK JP Regular"/>
                        </a:rPr>
                        <a:t>動画視聴のための機材を準備し</a:t>
                      </a:r>
                      <a:r>
                        <a:rPr lang="en-US" altLang="ja-JP" sz="900" b="0" i="0" spc="3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30">
                          <a:solidFill>
                            <a:schemeClr val="tx1"/>
                          </a:solidFill>
                          <a:latin typeface="Yu Gothic" panose="020B0400000000000000" pitchFamily="34" charset="-128"/>
                          <a:ea typeface="Yu Gothic" panose="020B0400000000000000" pitchFamily="34" charset="-128"/>
                          <a:cs typeface="Noto Sans CJK JP Regular"/>
                        </a:rPr>
                        <a:t>　再生可能かチェックしておく</a:t>
                      </a:r>
                      <a:r>
                        <a:rPr lang="en-US" altLang="ja-JP" sz="900" b="0" i="0" spc="30">
                          <a:solidFill>
                            <a:schemeClr val="tx1"/>
                          </a:solidFill>
                          <a:latin typeface="Yu Gothic" panose="020B0400000000000000" pitchFamily="34" charset="-128"/>
                          <a:ea typeface="Yu Gothic" panose="020B0400000000000000" pitchFamily="34" charset="-128"/>
                          <a:cs typeface="Noto Sans CJK JP Regular"/>
                        </a:rPr>
                        <a:t>)</a:t>
                      </a: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■動画：小学生</a:t>
                      </a:r>
                      <a:r>
                        <a:rPr lang="en-US" altLang="ja-JP" sz="800" b="0">
                          <a:solidFill>
                            <a:schemeClr val="tx1"/>
                          </a:solidFill>
                          <a:latin typeface="Yu Gothic" panose="020B0400000000000000" pitchFamily="34" charset="-128"/>
                          <a:ea typeface="Yu Gothic" panose="020B0400000000000000" pitchFamily="34" charset="-128"/>
                          <a:cs typeface="Noto Sans CJK JP Bold"/>
                        </a:rPr>
                        <a:t>B</a:t>
                      </a:r>
                    </a:p>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■動画再生機器</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r>
                        <a:rPr lang="ja-JP" altLang="en-US" sz="800" b="0">
                          <a:solidFill>
                            <a:schemeClr val="tx1"/>
                          </a:solidFill>
                          <a:latin typeface="Yu Gothic" panose="020B0400000000000000" pitchFamily="34" charset="-128"/>
                          <a:ea typeface="Yu Gothic" panose="020B0400000000000000" pitchFamily="34" charset="-128"/>
                          <a:cs typeface="Noto Sans CJK JP Bold"/>
                        </a:rPr>
                        <a:t>ＰＣなど</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p>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■動画視聴機器</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r>
                        <a:rPr lang="ja-JP" altLang="en-US" sz="800" b="0">
                          <a:solidFill>
                            <a:schemeClr val="tx1"/>
                          </a:solidFill>
                          <a:latin typeface="Yu Gothic" panose="020B0400000000000000" pitchFamily="34" charset="-128"/>
                          <a:ea typeface="Yu Gothic" panose="020B0400000000000000" pitchFamily="34" charset="-128"/>
                          <a:cs typeface="Noto Sans CJK JP Bold"/>
                        </a:rPr>
                        <a:t>電子黒板やスクリーン</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894073"/>
                  </a:ext>
                </a:extLst>
              </a:tr>
              <a:tr h="3471869">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Bold"/>
                        </a:rPr>
                        <a:t>導入</a:t>
                      </a:r>
                      <a:endParaRPr sz="900" b="1" i="0">
                        <a:solidFill>
                          <a:schemeClr val="tx1"/>
                        </a:solidFill>
                        <a:latin typeface="Yu Gothic" panose="020B0400000000000000" pitchFamily="34" charset="-128"/>
                        <a:ea typeface="Yu Gothic" panose="020B0400000000000000" pitchFamily="34" charset="-128"/>
                        <a:cs typeface="Noto Sans CJK JP Regular"/>
                      </a:endParaRPr>
                    </a:p>
                    <a:p>
                      <a:pPr marL="5080" algn="ctr">
                        <a:lnSpc>
                          <a:spcPct val="120000"/>
                        </a:lnSpc>
                        <a:spcBef>
                          <a:spcPts val="0"/>
                        </a:spcBef>
                      </a:pPr>
                      <a:r>
                        <a:rPr lang="en-US" altLang="ja-JP" sz="900" b="1" i="0">
                          <a:solidFill>
                            <a:schemeClr val="tx1"/>
                          </a:solidFill>
                          <a:latin typeface="Yu Gothic" panose="020B0400000000000000" pitchFamily="34" charset="-128"/>
                          <a:ea typeface="Yu Gothic" panose="020B0400000000000000" pitchFamily="34" charset="-128"/>
                          <a:cs typeface="IPAPGothic"/>
                        </a:rPr>
                        <a:t>25</a:t>
                      </a:r>
                      <a:r>
                        <a:rPr sz="900" b="1" i="0" spc="-50">
                          <a:solidFill>
                            <a:schemeClr val="tx1"/>
                          </a:solidFill>
                          <a:latin typeface="Yu Gothic" panose="020B0400000000000000" pitchFamily="34" charset="-128"/>
                          <a:ea typeface="Yu Gothic" panose="020B0400000000000000" pitchFamily="34" charset="-128"/>
                          <a:cs typeface="IPAPGothic"/>
                        </a:rPr>
                        <a:t>分</a:t>
                      </a:r>
                      <a:endParaRPr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indent="0">
                        <a:lnSpc>
                          <a:spcPct val="120000"/>
                        </a:lnSpc>
                        <a:spcBef>
                          <a:spcPts val="0"/>
                        </a:spcBef>
                        <a:tabLst/>
                      </a:pPr>
                      <a:r>
                        <a:rPr lang="ja-JP" altLang="en-US" sz="1000" b="1" i="0" spc="-30">
                          <a:solidFill>
                            <a:schemeClr val="tx1"/>
                          </a:solidFill>
                          <a:latin typeface="Yu Gothic" panose="020B0400000000000000" pitchFamily="34" charset="-128"/>
                          <a:ea typeface="Yu Gothic" panose="020B0400000000000000" pitchFamily="34" charset="-128"/>
                          <a:cs typeface="Noto Sans CJK JP Bold"/>
                        </a:rPr>
                        <a:t>動画を視聴</a:t>
                      </a:r>
                      <a:endParaRPr lang="en-US" altLang="ja-JP" sz="1000" b="1" i="0" spc="-30">
                        <a:solidFill>
                          <a:schemeClr val="tx1"/>
                        </a:solidFill>
                        <a:latin typeface="Yu Gothic" panose="020B0400000000000000" pitchFamily="34" charset="-128"/>
                        <a:ea typeface="Yu Gothic" panose="020B0400000000000000" pitchFamily="34" charset="-128"/>
                        <a:cs typeface="Noto Sans CJK JP Bold"/>
                      </a:endParaRPr>
                    </a:p>
                    <a:p>
                      <a:pPr marL="225425" indent="-214313">
                        <a:lnSpc>
                          <a:spcPct val="120000"/>
                        </a:lnSpc>
                        <a:spcBef>
                          <a:spcPts val="0"/>
                        </a:spcBef>
                        <a:tabLst/>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a:t>
                      </a:r>
                      <a:r>
                        <a:rPr lang="zh-CN" altLang="en-US" sz="900" b="0" i="0">
                          <a:solidFill>
                            <a:schemeClr val="tx1"/>
                          </a:solidFill>
                          <a:latin typeface="Yu Gothic" panose="020B0400000000000000" pitchFamily="34" charset="-128"/>
                          <a:ea typeface="Yu Gothic" panose="020B0400000000000000" pitchFamily="34" charset="-128"/>
                          <a:cs typeface="Noto Sans CJK JP Regular"/>
                        </a:rPr>
                        <a:t>動画：小学生</a:t>
                      </a:r>
                      <a:r>
                        <a:rPr lang="en-US" altLang="zh-CN" sz="900" b="0" i="0">
                          <a:solidFill>
                            <a:schemeClr val="tx1"/>
                          </a:solidFill>
                          <a:latin typeface="Yu Gothic" panose="020B0400000000000000" pitchFamily="34" charset="-128"/>
                          <a:ea typeface="Yu Gothic" panose="020B0400000000000000" pitchFamily="34" charset="-128"/>
                          <a:cs typeface="Noto Sans CJK JP Regular"/>
                        </a:rPr>
                        <a:t>B</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を視聴</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インド・ベトナム・ウズベキスタンの暮ら</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しや伝統・文化を学ぶ</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詳細は別紙「動画解説書：小学生</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B</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」参照</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〇動画を観ながらワークシート</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1</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の各クイズ</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に解答する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○クイズの答え合わせをする</a:t>
                      </a: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indent="-123825" algn="just">
                        <a:lnSpc>
                          <a:spcPct val="120000"/>
                        </a:lnSpc>
                        <a:spcBef>
                          <a:spcPts val="0"/>
                        </a:spcBef>
                        <a:buFontTx/>
                        <a:buNone/>
                        <a:tabLst/>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・動画視聴後に答え合わせを行ってもよいが</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「動画解説書：小学生</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B</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」を参照し</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動画視聴中に該当箇所で一時停止し答え合わせをしてもよい</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児童の実態に応じて展開を考える</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p>
                    <a:p>
                      <a:pPr marL="133350" marR="69850" indent="-123825" algn="just">
                        <a:lnSpc>
                          <a:spcPct val="120000"/>
                        </a:lnSpc>
                        <a:spcBef>
                          <a:spcPts val="0"/>
                        </a:spcBef>
                        <a:buFontTx/>
                        <a:buNone/>
                        <a:tabLst/>
                      </a:pP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・ワークシートのクイズ以外の部分は</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帰ってお家の人と一緒に調べてみるとよいと伝える</a:t>
                      </a: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20000"/>
                        </a:lnSpc>
                      </a:pPr>
                      <a:r>
                        <a:rPr kumimoji="1" lang="ja-JP" altLang="en-US" sz="800" b="0" i="0">
                          <a:solidFill>
                            <a:schemeClr val="tx1"/>
                          </a:solidFill>
                          <a:latin typeface="Yu Gothic" panose="020B0400000000000000" pitchFamily="34" charset="-128"/>
                          <a:ea typeface="Yu Gothic" panose="020B0400000000000000" pitchFamily="34" charset="-128"/>
                        </a:rPr>
                        <a:t>■動画：小学生</a:t>
                      </a:r>
                      <a:r>
                        <a:rPr kumimoji="1" lang="en-US" altLang="ja-JP" sz="800" b="0" i="0">
                          <a:solidFill>
                            <a:schemeClr val="tx1"/>
                          </a:solidFill>
                          <a:latin typeface="Yu Gothic" panose="020B0400000000000000" pitchFamily="34" charset="-128"/>
                          <a:ea typeface="Yu Gothic" panose="020B0400000000000000" pitchFamily="34" charset="-128"/>
                        </a:rPr>
                        <a:t>B</a:t>
                      </a:r>
                    </a:p>
                    <a:p>
                      <a:pPr>
                        <a:lnSpc>
                          <a:spcPct val="120000"/>
                        </a:lnSpc>
                      </a:pPr>
                      <a:endParaRPr kumimoji="1" lang="en-US" altLang="ja-JP" sz="800" b="0" i="0">
                        <a:solidFill>
                          <a:schemeClr val="tx1"/>
                        </a:solidFill>
                        <a:latin typeface="Yu Gothic" panose="020B0400000000000000" pitchFamily="34" charset="-128"/>
                        <a:ea typeface="Yu Gothic" panose="020B0400000000000000" pitchFamily="34" charset="-128"/>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kumimoji="1" lang="ja-JP" altLang="en-US" sz="800" b="0" i="0" kern="1200">
                          <a:solidFill>
                            <a:schemeClr val="tx1"/>
                          </a:solidFill>
                          <a:effectLst/>
                          <a:latin typeface="Yu Gothic" panose="020B0400000000000000" pitchFamily="34" charset="-128"/>
                          <a:ea typeface="Yu Gothic" panose="020B0400000000000000" pitchFamily="34" charset="-128"/>
                          <a:cs typeface="+mn-cs"/>
                        </a:rPr>
                        <a:t>・動画を再生するための</a:t>
                      </a:r>
                      <a:r>
                        <a:rPr kumimoji="1" lang="en-US" altLang="ja-JP" sz="800" b="0" i="0" kern="1200">
                          <a:solidFill>
                            <a:schemeClr val="tx1"/>
                          </a:solidFill>
                          <a:effectLst/>
                          <a:latin typeface="Yu Gothic" panose="020B0400000000000000" pitchFamily="34" charset="-128"/>
                          <a:ea typeface="Yu Gothic" panose="020B0400000000000000" pitchFamily="34" charset="-128"/>
                          <a:cs typeface="+mn-cs"/>
                        </a:rPr>
                        <a:t>PC</a:t>
                      </a:r>
                      <a:r>
                        <a:rPr kumimoji="1" lang="ja-JP" altLang="en-US" sz="800" b="0" i="0" kern="1200">
                          <a:solidFill>
                            <a:schemeClr val="tx1"/>
                          </a:solidFill>
                          <a:effectLst/>
                          <a:latin typeface="Yu Gothic" panose="020B0400000000000000" pitchFamily="34" charset="-128"/>
                          <a:ea typeface="Yu Gothic" panose="020B0400000000000000" pitchFamily="34" charset="-128"/>
                          <a:cs typeface="+mn-cs"/>
                        </a:rPr>
                        <a:t>・スクリーンなどの機器</a:t>
                      </a:r>
                      <a:endParaRPr kumimoji="1" lang="en-US" altLang="ja-JP" sz="800" b="0" i="0" kern="1200">
                        <a:solidFill>
                          <a:schemeClr val="tx1"/>
                        </a:solidFill>
                        <a:effectLst/>
                        <a:latin typeface="Yu Gothic" panose="020B0400000000000000" pitchFamily="34" charset="-128"/>
                        <a:ea typeface="Yu Gothic" panose="020B0400000000000000" pitchFamily="34" charset="-128"/>
                        <a:cs typeface="+mn-cs"/>
                      </a:endParaRPr>
                    </a:p>
                    <a:p>
                      <a:pPr marL="95250" marR="0" lvl="0" indent="-95250" algn="l" defTabSz="914400" rtl="0" eaLnBrk="1" fontAlgn="auto" latinLnBrk="0" hangingPunct="1">
                        <a:lnSpc>
                          <a:spcPct val="120000"/>
                        </a:lnSpc>
                        <a:spcBef>
                          <a:spcPts val="0"/>
                        </a:spcBef>
                        <a:spcAft>
                          <a:spcPts val="0"/>
                        </a:spcAft>
                        <a:buClrTx/>
                        <a:buSzTx/>
                        <a:buFontTx/>
                        <a:buNone/>
                        <a:tabLst/>
                        <a:defRPr/>
                      </a:pPr>
                      <a:endParaRPr kumimoji="1" lang="en-US" altLang="ja-JP" sz="800" b="0" i="0" kern="1200">
                        <a:solidFill>
                          <a:schemeClr val="tx1"/>
                        </a:solidFill>
                        <a:effectLst/>
                        <a:latin typeface="Yu Gothic" panose="020B0400000000000000" pitchFamily="34" charset="-128"/>
                        <a:ea typeface="Yu Gothic" panose="020B0400000000000000" pitchFamily="34" charset="-128"/>
                        <a:cs typeface="+mn-cs"/>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■動画解説書：小学生</a:t>
                      </a: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lang="en-US" altLang="ja-JP" sz="800" b="0">
                          <a:solidFill>
                            <a:schemeClr val="tx1"/>
                          </a:solidFill>
                          <a:latin typeface="Yu Gothic" panose="020B0400000000000000" pitchFamily="34" charset="-128"/>
                          <a:ea typeface="Yu Gothic" panose="020B0400000000000000" pitchFamily="34" charset="-128"/>
                          <a:cs typeface="Noto Sans CJK JP Bold"/>
                        </a:rPr>
                        <a:t>B</a:t>
                      </a:r>
                    </a:p>
                    <a:p>
                      <a:pPr marL="95250" marR="0" lvl="0" indent="-95250" algn="l" defTabSz="914400" rtl="0" eaLnBrk="1" fontAlgn="auto" latinLnBrk="0" hangingPunct="1">
                        <a:lnSpc>
                          <a:spcPct val="120000"/>
                        </a:lnSpc>
                        <a:spcBef>
                          <a:spcPts val="0"/>
                        </a:spcBef>
                        <a:spcAft>
                          <a:spcPts val="0"/>
                        </a:spcAft>
                        <a:buClrTx/>
                        <a:buSzTx/>
                        <a:buFontTx/>
                        <a:buNone/>
                        <a:tabLst/>
                        <a:defRPr/>
                      </a:pPr>
                      <a:endParaRPr lang="en-US" sz="800" b="0" i="0">
                        <a:solidFill>
                          <a:schemeClr val="tx1"/>
                        </a:solidFill>
                        <a:latin typeface="Yu Gothic" panose="020B0400000000000000" pitchFamily="34" charset="-128"/>
                        <a:ea typeface="Yu Gothic" panose="020B0400000000000000" pitchFamily="34" charset="-128"/>
                        <a:cs typeface="IPAPGothic"/>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■ワークシート</a:t>
                      </a:r>
                      <a:r>
                        <a:rPr lang="en-US" altLang="ja-JP" sz="800" b="0">
                          <a:solidFill>
                            <a:schemeClr val="tx1"/>
                          </a:solidFill>
                          <a:latin typeface="Yu Gothic" panose="020B0400000000000000" pitchFamily="34" charset="-128"/>
                          <a:ea typeface="Yu Gothic" panose="020B0400000000000000" pitchFamily="34" charset="-128"/>
                          <a:cs typeface="Noto Sans CJK JP Bold"/>
                        </a:rPr>
                        <a:t>1</a:t>
                      </a:r>
                      <a:r>
                        <a:rPr lang="ja-JP" altLang="en-US" sz="800" b="0">
                          <a:solidFill>
                            <a:schemeClr val="tx1"/>
                          </a:solidFill>
                          <a:latin typeface="Yu Gothic" panose="020B0400000000000000" pitchFamily="34" charset="-128"/>
                          <a:ea typeface="Yu Gothic" panose="020B0400000000000000" pitchFamily="34" charset="-128"/>
                          <a:cs typeface="Noto Sans CJK JP Bold"/>
                        </a:rPr>
                        <a:t>：小</a:t>
                      </a: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学生</a:t>
                      </a:r>
                      <a:r>
                        <a:rPr lang="en-US" altLang="ja-JP" sz="800" b="0">
                          <a:solidFill>
                            <a:schemeClr val="tx1"/>
                          </a:solidFill>
                          <a:latin typeface="Yu Gothic" panose="020B0400000000000000" pitchFamily="34" charset="-128"/>
                          <a:ea typeface="Yu Gothic" panose="020B0400000000000000" pitchFamily="34" charset="-128"/>
                          <a:cs typeface="Noto Sans CJK JP Bold"/>
                        </a:rPr>
                        <a:t>B</a:t>
                      </a:r>
                      <a:r>
                        <a:rPr lang="ja-JP" altLang="en-US" sz="800" b="0">
                          <a:solidFill>
                            <a:schemeClr val="tx1"/>
                          </a:solidFill>
                          <a:latin typeface="Yu Gothic" panose="020B0400000000000000" pitchFamily="34" charset="-128"/>
                          <a:ea typeface="Yu Gothic" panose="020B0400000000000000" pitchFamily="34" charset="-128"/>
                          <a:cs typeface="Noto Sans CJK JP Bold"/>
                        </a:rPr>
                        <a:t>　アジアの国と</a:t>
                      </a: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地域</a:t>
                      </a:r>
                      <a:r>
                        <a:rPr kumimoji="0" lang="en-US" altLang="ja-JP" sz="800" b="0" i="0">
                          <a:solidFill>
                            <a:schemeClr val="tx1"/>
                          </a:solidFill>
                          <a:latin typeface="Yu Gothic" panose="020B0400000000000000" pitchFamily="34" charset="-128"/>
                          <a:ea typeface="Yu Gothic" panose="020B0400000000000000" pitchFamily="34" charset="-128"/>
                          <a:cs typeface="Noto Sans CJK JP Bold"/>
                        </a:rPr>
                        <a:t>(</a:t>
                      </a:r>
                      <a:r>
                        <a:rPr kumimoji="0" lang="ja-JP" altLang="en-US" sz="800" b="0" i="0">
                          <a:solidFill>
                            <a:schemeClr val="tx1"/>
                          </a:solidFill>
                          <a:latin typeface="Yu Gothic" panose="020B0400000000000000" pitchFamily="34" charset="-128"/>
                          <a:ea typeface="Yu Gothic" panose="020B0400000000000000" pitchFamily="34" charset="-128"/>
                          <a:cs typeface="Noto Sans CJK JP Bold"/>
                        </a:rPr>
                        <a:t>クイズ欄</a:t>
                      </a:r>
                      <a:r>
                        <a:rPr kumimoji="0" lang="en-US" altLang="ja-JP" sz="800" b="0" i="0">
                          <a:solidFill>
                            <a:schemeClr val="tx1"/>
                          </a:solidFill>
                          <a:latin typeface="Yu Gothic" panose="020B0400000000000000" pitchFamily="34" charset="-128"/>
                          <a:ea typeface="Yu Gothic" panose="020B0400000000000000" pitchFamily="34" charset="-128"/>
                          <a:cs typeface="Noto Sans CJK JP Bold"/>
                        </a:rPr>
                        <a:t>)</a:t>
                      </a: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95250" marR="0" lvl="0" indent="-95250" algn="l" defTabSz="914400" rtl="0" eaLnBrk="1" fontAlgn="auto" latinLnBrk="0" hangingPunct="1">
                        <a:lnSpc>
                          <a:spcPct val="120000"/>
                        </a:lnSpc>
                        <a:spcBef>
                          <a:spcPts val="0"/>
                        </a:spcBef>
                        <a:spcAft>
                          <a:spcPts val="0"/>
                        </a:spcAft>
                        <a:buClrTx/>
                        <a:buSzTx/>
                        <a:buFontTx/>
                        <a:buNone/>
                        <a:tabLst/>
                        <a:defRPr/>
                      </a:pPr>
                      <a:endParaRPr sz="800" b="0" i="0">
                        <a:solidFill>
                          <a:schemeClr val="tx1"/>
                        </a:solidFill>
                        <a:latin typeface="Yu Gothic" panose="020B0400000000000000" pitchFamily="34" charset="-128"/>
                        <a:ea typeface="Yu Gothic" panose="020B0400000000000000" pitchFamily="34" charset="-128"/>
                        <a:cs typeface="IPAPGothic"/>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33272">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展開</a:t>
                      </a:r>
                      <a:endParaRPr lang="en-US" altLang="ja-JP" sz="900" b="1" i="0" spc="-20">
                        <a:solidFill>
                          <a:schemeClr val="tx1"/>
                        </a:solidFill>
                        <a:latin typeface="Yu Gothic" panose="020B0400000000000000" pitchFamily="34" charset="-128"/>
                        <a:ea typeface="Yu Gothic" panose="020B0400000000000000" pitchFamily="34" charset="-128"/>
                        <a:cs typeface="Noto Sans CJK JP Regular"/>
                      </a:endParaRPr>
                    </a:p>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ワーク</a:t>
                      </a:r>
                      <a:endParaRPr lang="ja-JP" altLang="en-US" sz="900" b="1" i="0">
                        <a:solidFill>
                          <a:schemeClr val="tx1"/>
                        </a:solidFill>
                        <a:latin typeface="Yu Gothic" panose="020B0400000000000000" pitchFamily="34" charset="-128"/>
                        <a:ea typeface="Yu Gothic" panose="020B0400000000000000" pitchFamily="34" charset="-128"/>
                        <a:cs typeface="Noto Sans CJK JP Regular"/>
                      </a:endParaRPr>
                    </a:p>
                    <a:p>
                      <a:pPr marL="5080" algn="ctr">
                        <a:lnSpc>
                          <a:spcPct val="120000"/>
                        </a:lnSpc>
                        <a:spcBef>
                          <a:spcPts val="0"/>
                        </a:spcBef>
                      </a:pPr>
                      <a:r>
                        <a:rPr lang="en-US" altLang="ja-JP" sz="900" b="1" i="0" spc="-50">
                          <a:solidFill>
                            <a:schemeClr val="tx1"/>
                          </a:solidFill>
                          <a:latin typeface="Yu Gothic" panose="020B0400000000000000" pitchFamily="34" charset="-128"/>
                          <a:ea typeface="Yu Gothic" panose="020B0400000000000000" pitchFamily="34" charset="-128"/>
                          <a:cs typeface="IPAPGothic"/>
                        </a:rPr>
                        <a:t>17</a:t>
                      </a:r>
                      <a:r>
                        <a:rPr lang="ja-JP" altLang="en-US" sz="900" b="1" i="0" spc="-50">
                          <a:solidFill>
                            <a:schemeClr val="tx1"/>
                          </a:solidFill>
                          <a:latin typeface="Yu Gothic" panose="020B0400000000000000" pitchFamily="34" charset="-128"/>
                          <a:ea typeface="Yu Gothic" panose="020B0400000000000000" pitchFamily="34" charset="-128"/>
                          <a:cs typeface="IPAPGothic"/>
                        </a:rPr>
                        <a:t>分</a:t>
                      </a:r>
                      <a:endParaRPr lang="ja-JP" altLang="en-US"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225425" marR="0" lvl="0" indent="-214313" algn="l" defTabSz="914400" rtl="0" eaLnBrk="1" fontAlgn="auto" latinLnBrk="0" hangingPunct="1">
                        <a:lnSpc>
                          <a:spcPct val="120000"/>
                        </a:lnSpc>
                        <a:spcBef>
                          <a:spcPts val="0"/>
                        </a:spcBef>
                        <a:spcAft>
                          <a:spcPts val="0"/>
                        </a:spcAft>
                        <a:buClrTx/>
                        <a:buSzTx/>
                        <a:buFontTx/>
                        <a:buNone/>
                        <a:tabLst>
                          <a:tab pos="574675" algn="l"/>
                          <a:tab pos="895350" algn="l"/>
                        </a:tabLst>
                        <a:defRPr/>
                      </a:pPr>
                      <a:r>
                        <a:rPr lang="ja-JP" altLang="en-US" sz="1000" b="1" i="0">
                          <a:solidFill>
                            <a:schemeClr val="tx1"/>
                          </a:solidFill>
                          <a:latin typeface="Yu Gothic" panose="020B0400000000000000" pitchFamily="34" charset="-128"/>
                          <a:ea typeface="Yu Gothic" panose="020B0400000000000000" pitchFamily="34" charset="-128"/>
                          <a:cs typeface="Times New Roman"/>
                        </a:rPr>
                        <a:t>アジアあれこれすごろくにチャレンジ</a:t>
                      </a:r>
                      <a:endParaRPr lang="en-US" altLang="ja-JP" sz="1000" b="1" i="0">
                        <a:solidFill>
                          <a:schemeClr val="tx1"/>
                        </a:solidFill>
                        <a:latin typeface="Yu Gothic" panose="020B0400000000000000" pitchFamily="34" charset="-128"/>
                        <a:ea typeface="Yu Gothic" panose="020B0400000000000000" pitchFamily="34" charset="-128"/>
                        <a:cs typeface="Times New Roman"/>
                      </a:endParaRPr>
                    </a:p>
                    <a:p>
                      <a:pPr marL="225425" marR="0" lvl="0" indent="-214313" algn="l" defTabSz="914400" rtl="0" eaLnBrk="1" fontAlgn="auto" latinLnBrk="0" hangingPunct="1">
                        <a:lnSpc>
                          <a:spcPct val="120000"/>
                        </a:lnSpc>
                        <a:spcBef>
                          <a:spcPts val="0"/>
                        </a:spcBef>
                        <a:spcAft>
                          <a:spcPts val="0"/>
                        </a:spcAft>
                        <a:buClrTx/>
                        <a:buSzTx/>
                        <a:buFontTx/>
                        <a:buNone/>
                        <a:tabLst>
                          <a:tab pos="574675" algn="l"/>
                          <a:tab pos="895350" algn="l"/>
                        </a:tabLst>
                        <a:defRPr/>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○班に分かれてすごろくの準備をする</a:t>
                      </a: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rtl="0" eaLnBrk="1" fontAlgn="auto" latinLnBrk="0" hangingPunct="1">
                        <a:lnSpc>
                          <a:spcPct val="120000"/>
                        </a:lnSpc>
                        <a:spcBef>
                          <a:spcPts val="0"/>
                        </a:spcBef>
                        <a:spcAft>
                          <a:spcPts val="0"/>
                        </a:spcAft>
                        <a:buClrTx/>
                        <a:buSzTx/>
                        <a:buFontTx/>
                        <a:buNone/>
                        <a:tabLst>
                          <a:tab pos="574675" algn="l"/>
                          <a:tab pos="895350" algn="l"/>
                        </a:tabLst>
                        <a:defRPr/>
                      </a:pPr>
                      <a:endParaRPr lang="en-US" altLang="ja-JP" sz="900" b="0" i="0" spc="45">
                        <a:solidFill>
                          <a:schemeClr val="tx1"/>
                        </a:solidFill>
                        <a:latin typeface="Yu Gothic" panose="020B0400000000000000" pitchFamily="34" charset="-128"/>
                        <a:ea typeface="Yu Gothic" panose="020B0400000000000000" pitchFamily="34" charset="-128"/>
                        <a:cs typeface="Times New Roman"/>
                      </a:endParaRPr>
                    </a:p>
                    <a:p>
                      <a:pPr marL="225425" marR="0" lvl="0" indent="-214313" algn="l" defTabSz="914400" rtl="0" eaLnBrk="1" fontAlgn="auto" latinLnBrk="0" hangingPunct="1">
                        <a:lnSpc>
                          <a:spcPct val="120000"/>
                        </a:lnSpc>
                        <a:spcBef>
                          <a:spcPts val="0"/>
                        </a:spcBef>
                        <a:spcAft>
                          <a:spcPts val="0"/>
                        </a:spcAft>
                        <a:buClrTx/>
                        <a:buSzTx/>
                        <a:buFontTx/>
                        <a:buNone/>
                        <a:tabLst>
                          <a:tab pos="574675" algn="l"/>
                          <a:tab pos="895350" algn="l"/>
                        </a:tabLst>
                        <a:defRPr/>
                      </a:pPr>
                      <a:r>
                        <a:rPr lang="ja-JP" altLang="en-US" sz="900" b="0" i="0" spc="45">
                          <a:solidFill>
                            <a:schemeClr val="tx1"/>
                          </a:solidFill>
                          <a:latin typeface="Yu Gothic" panose="020B0400000000000000" pitchFamily="34" charset="-128"/>
                          <a:ea typeface="Yu Gothic" panose="020B0400000000000000" pitchFamily="34" charset="-128"/>
                          <a:cs typeface="Times New Roman"/>
                        </a:rPr>
                        <a:t>〇みんなですごろくにチャレンジする</a:t>
                      </a:r>
                      <a:endParaRPr lang="en-US" altLang="ja-JP" sz="900" b="0" i="0" spc="45">
                        <a:solidFill>
                          <a:schemeClr val="tx1"/>
                        </a:solidFill>
                        <a:latin typeface="Yu Gothic" panose="020B0400000000000000" pitchFamily="34" charset="-128"/>
                        <a:ea typeface="Yu Gothic" panose="020B0400000000000000" pitchFamily="34" charset="-128"/>
                        <a:cs typeface="Times New Roman"/>
                      </a:endParaRPr>
                    </a:p>
                    <a:p>
                      <a:pPr marL="225425" marR="0" lvl="0" indent="-214313" algn="l" defTabSz="914400" rtl="0" eaLnBrk="1" fontAlgn="auto" latinLnBrk="0" hangingPunct="1">
                        <a:lnSpc>
                          <a:spcPct val="120000"/>
                        </a:lnSpc>
                        <a:spcBef>
                          <a:spcPts val="0"/>
                        </a:spcBef>
                        <a:spcAft>
                          <a:spcPts val="0"/>
                        </a:spcAft>
                        <a:buClrTx/>
                        <a:buSzTx/>
                        <a:buFontTx/>
                        <a:buNone/>
                        <a:tabLst>
                          <a:tab pos="574675" algn="l"/>
                          <a:tab pos="895350" algn="l"/>
                        </a:tabLst>
                        <a:defRPr/>
                      </a:pPr>
                      <a:endParaRPr lang="en-US" altLang="ja-JP" sz="900" b="0" i="0" spc="45">
                        <a:solidFill>
                          <a:schemeClr val="tx1"/>
                        </a:solidFill>
                        <a:latin typeface="Yu Gothic" panose="020B0400000000000000" pitchFamily="34" charset="-128"/>
                        <a:ea typeface="Yu Gothic" panose="020B0400000000000000" pitchFamily="34" charset="-128"/>
                        <a:cs typeface="Times New Roman"/>
                      </a:endParaRPr>
                    </a:p>
                    <a:p>
                      <a:pPr marL="225425" marR="0" lvl="0" indent="-214313" algn="l" defTabSz="914400" rtl="0" eaLnBrk="1" fontAlgn="auto" latinLnBrk="0" hangingPunct="1">
                        <a:lnSpc>
                          <a:spcPct val="120000"/>
                        </a:lnSpc>
                        <a:spcBef>
                          <a:spcPts val="0"/>
                        </a:spcBef>
                        <a:spcAft>
                          <a:spcPts val="0"/>
                        </a:spcAft>
                        <a:buClrTx/>
                        <a:buSzTx/>
                        <a:buFontTx/>
                        <a:buNone/>
                        <a:tabLst>
                          <a:tab pos="574675" algn="l"/>
                          <a:tab pos="895350" algn="l"/>
                        </a:tabLst>
                        <a:defRPr/>
                      </a:pPr>
                      <a:endParaRPr lang="en-US" altLang="ja-JP" sz="900" b="0" i="0" spc="45">
                        <a:solidFill>
                          <a:schemeClr val="tx1"/>
                        </a:solidFill>
                        <a:latin typeface="Yu Gothic" panose="020B0400000000000000" pitchFamily="34" charset="-128"/>
                        <a:ea typeface="Yu Gothic" panose="020B0400000000000000" pitchFamily="34" charset="-128"/>
                        <a:cs typeface="Times New Roman"/>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indent="-123825" algn="just">
                        <a:lnSpc>
                          <a:spcPct val="120000"/>
                        </a:lnSpc>
                        <a:spcBef>
                          <a:spcPts val="0"/>
                        </a:spcBef>
                        <a:buFontTx/>
                        <a:buNone/>
                        <a:tabLst/>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・すごろくで止まったマスに書いてある国を</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a:solidFill>
                            <a:schemeClr val="tx1"/>
                          </a:solidFill>
                          <a:latin typeface="Yu Gothic" panose="020B0400000000000000" pitchFamily="34" charset="-128"/>
                          <a:ea typeface="Yu Gothic" panose="020B0400000000000000" pitchFamily="34" charset="-128"/>
                          <a:cs typeface="Noto Sans CJK JP Bold"/>
                        </a:rPr>
                        <a:t>ワークシート：小学生</a:t>
                      </a:r>
                      <a:r>
                        <a:rPr lang="en-US" altLang="ja-JP" sz="900" b="0">
                          <a:solidFill>
                            <a:schemeClr val="tx1"/>
                          </a:solidFill>
                          <a:latin typeface="Yu Gothic" panose="020B0400000000000000" pitchFamily="34" charset="-128"/>
                          <a:ea typeface="Yu Gothic" panose="020B0400000000000000" pitchFamily="34" charset="-128"/>
                          <a:cs typeface="Noto Sans CJK JP Bold"/>
                        </a:rPr>
                        <a:t>B</a:t>
                      </a:r>
                      <a:r>
                        <a:rPr lang="ja-JP" altLang="en-US" sz="900" b="0">
                          <a:solidFill>
                            <a:schemeClr val="tx1"/>
                          </a:solidFill>
                          <a:latin typeface="Yu Gothic" panose="020B0400000000000000" pitchFamily="34" charset="-128"/>
                          <a:ea typeface="Yu Gothic" panose="020B0400000000000000" pitchFamily="34" charset="-128"/>
                          <a:cs typeface="Noto Sans CJK JP Bold"/>
                        </a:rPr>
                        <a:t>　大会に参加する国・地域一覧</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でチェックしながら遊んでもよい</a:t>
                      </a: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・すごろくのミッションが難しい場合は</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班の友達に聞いてもよいしパスしてもよいと伝える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■アジアあれこれすごろく</a:t>
                      </a: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0" marR="0" lvl="0" indent="0" algn="just" defTabSz="914400" rtl="0" eaLnBrk="1" fontAlgn="auto" latinLnBrk="0" hangingPunct="1">
                        <a:lnSpc>
                          <a:spcPct val="120000"/>
                        </a:lnSpc>
                        <a:spcBef>
                          <a:spcPts val="0"/>
                        </a:spcBef>
                        <a:spcAft>
                          <a:spcPts val="0"/>
                        </a:spcAft>
                        <a:buClrTx/>
                        <a:buSzTx/>
                        <a:buFontTx/>
                        <a:buNone/>
                        <a:tabLst/>
                        <a:defRPr/>
                      </a:pP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■ワークシート</a:t>
                      </a:r>
                      <a:r>
                        <a:rPr lang="en-US" altLang="ja-JP" sz="800" b="0">
                          <a:solidFill>
                            <a:schemeClr val="tx1"/>
                          </a:solidFill>
                          <a:latin typeface="Yu Gothic" panose="020B0400000000000000" pitchFamily="34" charset="-128"/>
                          <a:ea typeface="Yu Gothic" panose="020B0400000000000000" pitchFamily="34" charset="-128"/>
                          <a:cs typeface="Noto Sans CJK JP Bold"/>
                        </a:rPr>
                        <a:t>2</a:t>
                      </a:r>
                      <a:r>
                        <a:rPr lang="ja-JP" altLang="en-US" sz="800" b="0">
                          <a:solidFill>
                            <a:schemeClr val="tx1"/>
                          </a:solidFill>
                          <a:latin typeface="Yu Gothic" panose="020B0400000000000000" pitchFamily="34" charset="-128"/>
                          <a:ea typeface="Yu Gothic" panose="020B0400000000000000" pitchFamily="34" charset="-128"/>
                          <a:cs typeface="Noto Sans CJK JP Bold"/>
                        </a:rPr>
                        <a:t>：小学生</a:t>
                      </a:r>
                      <a:r>
                        <a:rPr lang="en-US" altLang="ja-JP" sz="800" b="0">
                          <a:solidFill>
                            <a:schemeClr val="tx1"/>
                          </a:solidFill>
                          <a:latin typeface="Yu Gothic" panose="020B0400000000000000" pitchFamily="34" charset="-128"/>
                          <a:ea typeface="Yu Gothic" panose="020B0400000000000000" pitchFamily="34" charset="-128"/>
                          <a:cs typeface="Noto Sans CJK JP Bold"/>
                        </a:rPr>
                        <a:t>B</a:t>
                      </a:r>
                      <a:r>
                        <a:rPr lang="ja-JP" altLang="en-US" sz="800" b="0">
                          <a:solidFill>
                            <a:schemeClr val="tx1"/>
                          </a:solidFill>
                          <a:latin typeface="Yu Gothic" panose="020B0400000000000000" pitchFamily="34" charset="-128"/>
                          <a:ea typeface="Yu Gothic" panose="020B0400000000000000" pitchFamily="34" charset="-128"/>
                          <a:cs typeface="Noto Sans CJK JP Bold"/>
                        </a:rPr>
                        <a:t>　大会に参加する国・地域一覧</a:t>
                      </a: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0" marR="0" lvl="0" indent="0" algn="just" defTabSz="914400" rtl="0" eaLnBrk="1" fontAlgn="auto" latinLnBrk="0" hangingPunct="1">
                        <a:lnSpc>
                          <a:spcPct val="120000"/>
                        </a:lnSpc>
                        <a:spcBef>
                          <a:spcPts val="0"/>
                        </a:spcBef>
                        <a:spcAft>
                          <a:spcPts val="0"/>
                        </a:spcAft>
                        <a:buClrTx/>
                        <a:buSzTx/>
                        <a:buFontTx/>
                        <a:buNone/>
                        <a:tabLst/>
                        <a:defRPr/>
                      </a:pP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0" marR="0" lvl="0" indent="0" algn="just" defTabSz="914400" rtl="0" eaLnBrk="1" fontAlgn="auto" latinLnBrk="0" hangingPunct="1">
                        <a:lnSpc>
                          <a:spcPct val="120000"/>
                        </a:lnSpc>
                        <a:spcBef>
                          <a:spcPts val="0"/>
                        </a:spcBef>
                        <a:spcAft>
                          <a:spcPts val="0"/>
                        </a:spcAft>
                        <a:buClrTx/>
                        <a:buSzTx/>
                        <a:buFontTx/>
                        <a:buNone/>
                        <a:tabLst/>
                        <a:defRPr/>
                      </a:pPr>
                      <a:endParaRPr sz="800" b="0" i="0">
                        <a:solidFill>
                          <a:schemeClr val="tx1"/>
                        </a:solidFill>
                        <a:latin typeface="Yu Gothic" panose="020B0400000000000000" pitchFamily="34" charset="-128"/>
                        <a:ea typeface="Yu Gothic" panose="020B0400000000000000" pitchFamily="34" charset="-128"/>
                        <a:cs typeface="IPAPGothic"/>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4551835"/>
                  </a:ext>
                </a:extLst>
              </a:tr>
              <a:tr h="953896">
                <a:tc>
                  <a:txBody>
                    <a:bodyPr/>
                    <a:lstStyle/>
                    <a:p>
                      <a:pPr marL="74930" marR="60325" indent="-1270" algn="ctr">
                        <a:lnSpc>
                          <a:spcPct val="120000"/>
                        </a:lnSpc>
                        <a:spcBef>
                          <a:spcPts val="0"/>
                        </a:spcBef>
                      </a:pPr>
                      <a:r>
                        <a:rPr lang="ja-JP" altLang="en-US" sz="900" b="1" i="0">
                          <a:solidFill>
                            <a:schemeClr val="tx1"/>
                          </a:solidFill>
                          <a:latin typeface="Yu Gothic" panose="020B0400000000000000" pitchFamily="34" charset="-128"/>
                          <a:ea typeface="Yu Gothic" panose="020B0400000000000000" pitchFamily="34" charset="-128"/>
                        </a:rPr>
                        <a:t>ふりかえり</a:t>
                      </a:r>
                      <a:endParaRPr lang="en-US" altLang="ja-JP" sz="900" b="1" i="0">
                        <a:solidFill>
                          <a:schemeClr val="tx1"/>
                        </a:solidFill>
                        <a:latin typeface="Yu Gothic" panose="020B0400000000000000" pitchFamily="34" charset="-128"/>
                        <a:ea typeface="Yu Gothic" panose="020B0400000000000000" pitchFamily="34" charset="-128"/>
                      </a:endParaRPr>
                    </a:p>
                    <a:p>
                      <a:pPr marL="74930" marR="60325" indent="-1270" algn="ctr">
                        <a:lnSpc>
                          <a:spcPct val="120000"/>
                        </a:lnSpc>
                        <a:spcBef>
                          <a:spcPts val="0"/>
                        </a:spcBef>
                      </a:pPr>
                      <a:r>
                        <a:rPr lang="ja-JP" altLang="en-US" sz="900" b="1" i="0">
                          <a:solidFill>
                            <a:schemeClr val="tx1"/>
                          </a:solidFill>
                          <a:latin typeface="Yu Gothic" panose="020B0400000000000000" pitchFamily="34" charset="-128"/>
                          <a:ea typeface="Yu Gothic" panose="020B0400000000000000" pitchFamily="34" charset="-128"/>
                        </a:rPr>
                        <a:t> </a:t>
                      </a:r>
                      <a:r>
                        <a:rPr lang="en-US" altLang="ja-JP" sz="900" b="1" i="0" spc="5">
                          <a:solidFill>
                            <a:schemeClr val="tx1"/>
                          </a:solidFill>
                          <a:latin typeface="Yu Gothic" panose="020B0400000000000000" pitchFamily="34" charset="-128"/>
                          <a:ea typeface="Yu Gothic" panose="020B0400000000000000" pitchFamily="34" charset="-128"/>
                        </a:rPr>
                        <a:t>3</a:t>
                      </a:r>
                      <a:r>
                        <a:rPr lang="ja-JP" altLang="en-US" sz="900" b="1" i="0" spc="-15">
                          <a:solidFill>
                            <a:schemeClr val="tx1"/>
                          </a:solidFill>
                          <a:latin typeface="Yu Gothic" panose="020B0400000000000000" pitchFamily="34" charset="-128"/>
                          <a:ea typeface="Yu Gothic" panose="020B0400000000000000" pitchFamily="34" charset="-128"/>
                        </a:rPr>
                        <a:t>分</a:t>
                      </a:r>
                      <a:endParaRPr lang="ja-JP" altLang="en-US" sz="900" b="1" i="0">
                        <a:solidFill>
                          <a:schemeClr val="tx1"/>
                        </a:solidFill>
                        <a:latin typeface="Yu Gothic" panose="020B0400000000000000" pitchFamily="34" charset="-128"/>
                        <a:ea typeface="Yu Gothic" panose="020B0400000000000000" pitchFamily="34"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indent="0">
                        <a:lnSpc>
                          <a:spcPct val="120000"/>
                        </a:lnSpc>
                        <a:spcBef>
                          <a:spcPts val="0"/>
                        </a:spcBef>
                        <a:tabLst/>
                      </a:pPr>
                      <a:r>
                        <a:rPr lang="ja-JP" altLang="en-US" sz="1000" b="1" i="0" spc="-55">
                          <a:solidFill>
                            <a:schemeClr val="tx1"/>
                          </a:solidFill>
                          <a:latin typeface="Yu Gothic" panose="020B0400000000000000" pitchFamily="34" charset="-128"/>
                          <a:ea typeface="Yu Gothic" panose="020B0400000000000000" pitchFamily="34" charset="-128"/>
                          <a:cs typeface="Noto Sans CJK JP Bold"/>
                        </a:rPr>
                        <a:t>わかったこと・思ったことをふりかえる</a:t>
                      </a:r>
                      <a:endParaRPr lang="en-US" altLang="ja-JP" sz="1000" b="1" i="0" spc="-55">
                        <a:solidFill>
                          <a:schemeClr val="tx1"/>
                        </a:solidFill>
                        <a:latin typeface="Yu Gothic" panose="020B0400000000000000" pitchFamily="34" charset="-128"/>
                        <a:ea typeface="Yu Gothic" panose="020B0400000000000000" pitchFamily="34" charset="-128"/>
                        <a:cs typeface="Noto Sans CJK JP Bold"/>
                      </a:endParaRPr>
                    </a:p>
                    <a:p>
                      <a:pPr marL="9525" indent="0">
                        <a:lnSpc>
                          <a:spcPct val="120000"/>
                        </a:lnSpc>
                        <a:spcBef>
                          <a:spcPts val="0"/>
                        </a:spcBef>
                        <a:tabLst/>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○今日の授業でわかったことや思ったことを発表</a:t>
                      </a: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p>
                      <a:pPr marL="9525" indent="0">
                        <a:lnSpc>
                          <a:spcPct val="120000"/>
                        </a:lnSpc>
                        <a:spcBef>
                          <a:spcPts val="0"/>
                        </a:spcBef>
                        <a:tabLst/>
                      </a:pPr>
                      <a:endParaRPr lang="en-US" altLang="ja-JP" sz="900" b="0" i="0" spc="-40">
                        <a:solidFill>
                          <a:schemeClr val="tx1"/>
                        </a:solidFill>
                        <a:latin typeface="Yu Gothic" panose="020B0400000000000000" pitchFamily="34" charset="-128"/>
                        <a:ea typeface="Yu Gothic" panose="020B0400000000000000" pitchFamily="34" charset="-128"/>
                        <a:cs typeface="Times New Roman"/>
                      </a:endParaRPr>
                    </a:p>
                    <a:p>
                      <a:pPr marL="9525" indent="0">
                        <a:lnSpc>
                          <a:spcPct val="120000"/>
                        </a:lnSpc>
                        <a:spcBef>
                          <a:spcPts val="0"/>
                        </a:spcBef>
                        <a:tabLst/>
                      </a:pPr>
                      <a:endParaRPr lang="en-US" altLang="ja-JP" sz="900" b="0" i="0" spc="-40">
                        <a:solidFill>
                          <a:schemeClr val="tx1"/>
                        </a:solidFill>
                        <a:latin typeface="Yu Gothic" panose="020B0400000000000000" pitchFamily="34" charset="-128"/>
                        <a:ea typeface="Yu Gothic" panose="020B0400000000000000" pitchFamily="34" charset="-128"/>
                        <a:cs typeface="Times New Roman"/>
                      </a:endParaRPr>
                    </a:p>
                    <a:p>
                      <a:pPr marL="9525" indent="0">
                        <a:lnSpc>
                          <a:spcPct val="120000"/>
                        </a:lnSpc>
                        <a:spcBef>
                          <a:spcPts val="0"/>
                        </a:spcBef>
                        <a:tabLst/>
                      </a:pPr>
                      <a:endParaRPr lang="en-US" altLang="ja-JP" sz="900" b="0" i="0" spc="-40">
                        <a:solidFill>
                          <a:schemeClr val="tx1"/>
                        </a:solidFill>
                        <a:latin typeface="Yu Gothic" panose="020B0400000000000000" pitchFamily="34" charset="-128"/>
                        <a:ea typeface="Yu Gothic" panose="020B0400000000000000" pitchFamily="34" charset="-128"/>
                        <a:cs typeface="Times New Roman"/>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lvl="0" indent="-123825" algn="just" defTabSz="914400" eaLnBrk="1" fontAlgn="auto" latinLnBrk="0" hangingPunct="1">
                        <a:lnSpc>
                          <a:spcPct val="120000"/>
                        </a:lnSpc>
                        <a:spcBef>
                          <a:spcPts val="0"/>
                        </a:spcBef>
                        <a:spcAft>
                          <a:spcPts val="0"/>
                        </a:spcAft>
                        <a:buClrTx/>
                        <a:buSzTx/>
                        <a:buFontTx/>
                        <a:buNone/>
                        <a:tabLst/>
                        <a:defRPr/>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・アジアのことでわかったことや発見したことについて</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ペアや班の人たちに伝える</a:t>
                      </a:r>
                      <a:endParaRPr lang="ja-JP" altLang="en-US"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endParaRPr lang="en-US" altLang="ja-JP" sz="800" b="0" dirty="0">
                        <a:solidFill>
                          <a:schemeClr val="tx1"/>
                        </a:solidFill>
                        <a:latin typeface="Yu Gothic" panose="020B0400000000000000" pitchFamily="34" charset="-128"/>
                        <a:ea typeface="Yu Gothic" panose="020B0400000000000000" pitchFamily="34" charset="-128"/>
                        <a:cs typeface="Noto Sans CJK JP Bold"/>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22"/>
                  </a:ext>
                </a:extLst>
              </a:tr>
            </a:tbl>
          </a:graphicData>
        </a:graphic>
      </p:graphicFrame>
      <p:sp>
        <p:nvSpPr>
          <p:cNvPr id="4" name="object 19">
            <a:extLst>
              <a:ext uri="{FF2B5EF4-FFF2-40B4-BE49-F238E27FC236}">
                <a16:creationId xmlns:a16="http://schemas.microsoft.com/office/drawing/2014/main" id="{3D869534-8121-F967-DD1F-FC37E84D2E57}"/>
              </a:ext>
            </a:extLst>
          </p:cNvPr>
          <p:cNvSpPr txBox="1"/>
          <p:nvPr/>
        </p:nvSpPr>
        <p:spPr>
          <a:xfrm>
            <a:off x="8320469" y="604735"/>
            <a:ext cx="2319493" cy="197490"/>
          </a:xfrm>
          <a:prstGeom prst="rect">
            <a:avLst/>
          </a:prstGeom>
        </p:spPr>
        <p:txBody>
          <a:bodyPr vert="horz" wrap="square" lIns="0" tIns="12700" rIns="0" bIns="0" rtlCol="0">
            <a:spAutoFit/>
          </a:bodyPr>
          <a:lstStyle/>
          <a:p>
            <a:pPr marL="12700">
              <a:spcBef>
                <a:spcPts val="100"/>
              </a:spcBef>
            </a:pPr>
            <a:r>
              <a:rPr lang="ja-JP" altLang="en-US" sz="1200" b="1">
                <a:solidFill>
                  <a:schemeClr val="tx1"/>
                </a:solidFill>
                <a:latin typeface="Yu Gothic" panose="020B0400000000000000" pitchFamily="34" charset="-128"/>
                <a:ea typeface="Yu Gothic" panose="020B0400000000000000" pitchFamily="34" charset="-128"/>
                <a:cs typeface="Noto Sans CJK JP Bold"/>
              </a:rPr>
              <a:t>学習の展開</a:t>
            </a:r>
            <a:r>
              <a:rPr lang="en-US" altLang="ja-JP" sz="1100">
                <a:solidFill>
                  <a:schemeClr val="tx1"/>
                </a:solidFill>
                <a:latin typeface="Yu Gothic" panose="020B0400000000000000" pitchFamily="34" charset="-128"/>
                <a:ea typeface="Yu Gothic" panose="020B0400000000000000" pitchFamily="34" charset="-128"/>
                <a:cs typeface="IPAPGothic"/>
              </a:rPr>
              <a:t>(45</a:t>
            </a:r>
            <a:r>
              <a:rPr lang="ja-JP" altLang="en-US" sz="1100">
                <a:solidFill>
                  <a:schemeClr val="tx1"/>
                </a:solidFill>
                <a:latin typeface="Yu Gothic" panose="020B0400000000000000" pitchFamily="34" charset="-128"/>
                <a:ea typeface="Yu Gothic" panose="020B0400000000000000" pitchFamily="34" charset="-128"/>
                <a:cs typeface="IPAPGothic"/>
              </a:rPr>
              <a:t>分</a:t>
            </a:r>
            <a:r>
              <a:rPr lang="en-US" altLang="ja-JP" sz="1100">
                <a:solidFill>
                  <a:schemeClr val="tx1"/>
                </a:solidFill>
                <a:latin typeface="Yu Gothic" panose="020B0400000000000000" pitchFamily="34" charset="-128"/>
                <a:ea typeface="Yu Gothic" panose="020B0400000000000000" pitchFamily="34" charset="-128"/>
                <a:cs typeface="IPAPGothic"/>
              </a:rPr>
              <a:t>)</a:t>
            </a:r>
            <a:endParaRPr sz="1000">
              <a:solidFill>
                <a:schemeClr val="tx1"/>
              </a:solidFill>
              <a:latin typeface="Yu Gothic" panose="020B0400000000000000" pitchFamily="34" charset="-128"/>
              <a:ea typeface="Yu Gothic" panose="020B0400000000000000" pitchFamily="34" charset="-128"/>
              <a:cs typeface="IPAPGothic"/>
            </a:endParaRPr>
          </a:p>
        </p:txBody>
      </p:sp>
      <p:pic>
        <p:nvPicPr>
          <p:cNvPr id="5" name="グラフィックス 4">
            <a:extLst>
              <a:ext uri="{FF2B5EF4-FFF2-40B4-BE49-F238E27FC236}">
                <a16:creationId xmlns:a16="http://schemas.microsoft.com/office/drawing/2014/main" id="{3BBD1EE1-14F9-B79B-3314-0628F67C29D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111724" y="620731"/>
            <a:ext cx="159684" cy="159684"/>
          </a:xfrm>
          <a:prstGeom prst="rect">
            <a:avLst/>
          </a:prstGeom>
        </p:spPr>
      </p:pic>
      <p:sp>
        <p:nvSpPr>
          <p:cNvPr id="56" name="object 109">
            <a:extLst>
              <a:ext uri="{FF2B5EF4-FFF2-40B4-BE49-F238E27FC236}">
                <a16:creationId xmlns:a16="http://schemas.microsoft.com/office/drawing/2014/main" id="{1537F2DF-E1F7-5ECD-7DD9-24E079850075}"/>
              </a:ext>
            </a:extLst>
          </p:cNvPr>
          <p:cNvSpPr txBox="1"/>
          <p:nvPr/>
        </p:nvSpPr>
        <p:spPr>
          <a:xfrm>
            <a:off x="516726" y="4268745"/>
            <a:ext cx="2120836" cy="344774"/>
          </a:xfrm>
          <a:prstGeom prst="rect">
            <a:avLst/>
          </a:prstGeom>
        </p:spPr>
        <p:txBody>
          <a:bodyPr vert="horz" wrap="square" lIns="0" tIns="0" rIns="0" bIns="0" rtlCol="0">
            <a:spAutoFit/>
          </a:bodyPr>
          <a:lstStyle/>
          <a:p>
            <a:pPr marL="12700" marR="5080" indent="3175">
              <a:lnSpc>
                <a:spcPct val="110000"/>
              </a:lnSpc>
              <a:spcBef>
                <a:spcPts val="10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■動画：小学生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B</a:t>
            </a:r>
            <a:r>
              <a:rPr lang="ja-JP" altLang="en-US" sz="1000" b="1">
                <a:solidFill>
                  <a:schemeClr val="tx1"/>
                </a:solidFill>
                <a:latin typeface="Yu Gothic" panose="020B0400000000000000" pitchFamily="34" charset="-128"/>
                <a:ea typeface="Yu Gothic" panose="020B0400000000000000" pitchFamily="34" charset="-128"/>
                <a:cs typeface="Noto Sans CJK JP Bold"/>
              </a:rPr>
              <a:t>　</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a:p>
            <a:pPr marL="12700" marR="5080" indent="3175">
              <a:lnSpc>
                <a:spcPct val="110000"/>
              </a:lnSpc>
              <a:spcBef>
                <a:spcPts val="10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アジアの国や地域について学ぼう</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p:txBody>
      </p:sp>
      <p:sp>
        <p:nvSpPr>
          <p:cNvPr id="10" name="object 106">
            <a:extLst>
              <a:ext uri="{FF2B5EF4-FFF2-40B4-BE49-F238E27FC236}">
                <a16:creationId xmlns:a16="http://schemas.microsoft.com/office/drawing/2014/main" id="{C6EFEAE4-7CE8-519D-1066-BA9E4AF8C848}"/>
              </a:ext>
            </a:extLst>
          </p:cNvPr>
          <p:cNvSpPr/>
          <p:nvPr/>
        </p:nvSpPr>
        <p:spPr>
          <a:xfrm>
            <a:off x="3489955" y="411318"/>
            <a:ext cx="582804" cy="243890"/>
          </a:xfrm>
          <a:custGeom>
            <a:avLst/>
            <a:gdLst/>
            <a:ahLst/>
            <a:cxnLst/>
            <a:rect l="l" t="t" r="r" b="b"/>
            <a:pathLst>
              <a:path w="1512570" h="180339">
                <a:moveTo>
                  <a:pt x="1511998" y="0"/>
                </a:moveTo>
                <a:lnTo>
                  <a:pt x="0" y="0"/>
                </a:lnTo>
                <a:lnTo>
                  <a:pt x="0" y="179997"/>
                </a:lnTo>
                <a:lnTo>
                  <a:pt x="1511998" y="179997"/>
                </a:lnTo>
                <a:lnTo>
                  <a:pt x="1511998" y="0"/>
                </a:lnTo>
                <a:close/>
              </a:path>
            </a:pathLst>
          </a:custGeom>
          <a:solidFill>
            <a:srgbClr val="FFFFFF"/>
          </a:solidFill>
        </p:spPr>
        <p:txBody>
          <a:bodyPr wrap="square" lIns="0" tIns="0" rIns="0" bIns="0" rtlCol="0"/>
          <a:lstStyle/>
          <a:p>
            <a:endParaRPr>
              <a:solidFill>
                <a:schemeClr val="tx1"/>
              </a:solidFill>
            </a:endParaRPr>
          </a:p>
        </p:txBody>
      </p:sp>
      <p:pic>
        <p:nvPicPr>
          <p:cNvPr id="19" name="グラフィックス 18">
            <a:extLst>
              <a:ext uri="{FF2B5EF4-FFF2-40B4-BE49-F238E27FC236}">
                <a16:creationId xmlns:a16="http://schemas.microsoft.com/office/drawing/2014/main" id="{D39C2099-8614-BC2A-DEEF-989A8E290DD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67057" y="402597"/>
            <a:ext cx="228600" cy="228600"/>
          </a:xfrm>
          <a:prstGeom prst="rect">
            <a:avLst/>
          </a:prstGeom>
        </p:spPr>
      </p:pic>
      <p:sp>
        <p:nvSpPr>
          <p:cNvPr id="32" name="object 103">
            <a:extLst>
              <a:ext uri="{FF2B5EF4-FFF2-40B4-BE49-F238E27FC236}">
                <a16:creationId xmlns:a16="http://schemas.microsoft.com/office/drawing/2014/main" id="{A6399C6D-DCF4-F856-9564-F6888C503B62}"/>
              </a:ext>
            </a:extLst>
          </p:cNvPr>
          <p:cNvSpPr txBox="1"/>
          <p:nvPr/>
        </p:nvSpPr>
        <p:spPr>
          <a:xfrm>
            <a:off x="670574" y="2939546"/>
            <a:ext cx="6216015" cy="540469"/>
          </a:xfrm>
          <a:prstGeom prst="rect">
            <a:avLst/>
          </a:prstGeom>
        </p:spPr>
        <p:txBody>
          <a:bodyPr vert="horz" wrap="square" lIns="0" tIns="12700" rIns="0" bIns="0" rtlCol="0">
            <a:spAutoFit/>
          </a:bodyPr>
          <a:lstStyle/>
          <a:p>
            <a:pPr marL="12700" marR="5080" indent="3810" algn="just">
              <a:lnSpc>
                <a:spcPct val="129700"/>
              </a:lnSpc>
              <a:spcBef>
                <a:spcPts val="100"/>
              </a:spcBef>
            </a:pPr>
            <a:r>
              <a:rPr lang="ja-JP" altLang="en-US" sz="900" spc="25">
                <a:solidFill>
                  <a:schemeClr val="tx1"/>
                </a:solidFill>
                <a:latin typeface="Yu Gothic" panose="020B0400000000000000" pitchFamily="34" charset="-128"/>
                <a:ea typeface="Yu Gothic" panose="020B0400000000000000" pitchFamily="34" charset="-128"/>
                <a:cs typeface="Noto Sans CJK JP Regular"/>
              </a:rPr>
              <a:t>大会に参加予定のアジアの国と地域について</a:t>
            </a:r>
            <a:r>
              <a:rPr lang="en-US" altLang="ja-JP" sz="900" spc="25">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文化や言語</a:t>
            </a:r>
            <a:r>
              <a:rPr lang="en-US" altLang="ja-JP" sz="900" spc="25">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暮らし</a:t>
            </a:r>
            <a:r>
              <a:rPr lang="en-US" altLang="ja-JP" sz="900" spc="25">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スポーツといった目線から</a:t>
            </a:r>
            <a:r>
              <a:rPr lang="en-US" altLang="ja-JP" sz="900" spc="25">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近隣諸国・地域である</a:t>
            </a:r>
            <a:r>
              <a:rPr lang="en-US" altLang="ja-JP" sz="900" spc="25">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アジアの多様性を学ぶことで</a:t>
            </a:r>
            <a:r>
              <a:rPr lang="en-US" altLang="ja-JP" sz="900" spc="25">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諸外国・地域への敬意や親しみをもつとともに</a:t>
            </a:r>
            <a:r>
              <a:rPr lang="en-US" altLang="ja-JP" sz="900" spc="25">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自らの知見を広げ</a:t>
            </a:r>
            <a:r>
              <a:rPr lang="en-US" altLang="ja-JP" sz="900" spc="25">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世界へ目を向けるステップとなるように学習を進める。</a:t>
            </a:r>
            <a:endParaRPr lang="ja-JP" altLang="en-US" sz="900" spc="-45">
              <a:solidFill>
                <a:schemeClr val="tx1"/>
              </a:solidFill>
              <a:latin typeface="Yu Gothic" panose="020B0400000000000000" pitchFamily="34" charset="-128"/>
              <a:ea typeface="Yu Gothic" panose="020B0400000000000000" pitchFamily="34" charset="-128"/>
              <a:cs typeface="Noto Sans CJK JP Regular"/>
            </a:endParaRPr>
          </a:p>
        </p:txBody>
      </p:sp>
      <p:sp>
        <p:nvSpPr>
          <p:cNvPr id="37" name="object 105">
            <a:extLst>
              <a:ext uri="{FF2B5EF4-FFF2-40B4-BE49-F238E27FC236}">
                <a16:creationId xmlns:a16="http://schemas.microsoft.com/office/drawing/2014/main" id="{81090548-B360-F5B9-6221-0A75F0B8BE52}"/>
              </a:ext>
            </a:extLst>
          </p:cNvPr>
          <p:cNvSpPr/>
          <p:nvPr/>
        </p:nvSpPr>
        <p:spPr>
          <a:xfrm>
            <a:off x="539987" y="2811709"/>
            <a:ext cx="6473825" cy="786130"/>
          </a:xfrm>
          <a:prstGeom prst="roundRect">
            <a:avLst>
              <a:gd name="adj" fmla="val 7508"/>
            </a:avLst>
          </a:prstGeom>
          <a:ln w="6350">
            <a:solidFill>
              <a:schemeClr val="tx1"/>
            </a:solidFill>
          </a:ln>
        </p:spPr>
        <p:txBody>
          <a:bodyPr wrap="square" lIns="0" tIns="0" rIns="0" bIns="0" rtlCol="0"/>
          <a:lstStyle/>
          <a:p>
            <a:endParaRPr>
              <a:solidFill>
                <a:schemeClr val="tx1"/>
              </a:solidFill>
            </a:endParaRPr>
          </a:p>
        </p:txBody>
      </p:sp>
      <p:sp>
        <p:nvSpPr>
          <p:cNvPr id="38" name="object 106">
            <a:extLst>
              <a:ext uri="{FF2B5EF4-FFF2-40B4-BE49-F238E27FC236}">
                <a16:creationId xmlns:a16="http://schemas.microsoft.com/office/drawing/2014/main" id="{40D4AD78-301A-8AD2-46FE-B29E5FA0E61B}"/>
              </a:ext>
            </a:extLst>
          </p:cNvPr>
          <p:cNvSpPr/>
          <p:nvPr/>
        </p:nvSpPr>
        <p:spPr>
          <a:xfrm>
            <a:off x="680822" y="2800038"/>
            <a:ext cx="1163853" cy="166712"/>
          </a:xfrm>
          <a:custGeom>
            <a:avLst/>
            <a:gdLst/>
            <a:ahLst/>
            <a:cxnLst/>
            <a:rect l="l" t="t" r="r" b="b"/>
            <a:pathLst>
              <a:path w="1512570" h="180339">
                <a:moveTo>
                  <a:pt x="1511998" y="0"/>
                </a:moveTo>
                <a:lnTo>
                  <a:pt x="0" y="0"/>
                </a:lnTo>
                <a:lnTo>
                  <a:pt x="0" y="179997"/>
                </a:lnTo>
                <a:lnTo>
                  <a:pt x="1511998" y="179997"/>
                </a:lnTo>
                <a:lnTo>
                  <a:pt x="1511998" y="0"/>
                </a:lnTo>
                <a:close/>
              </a:path>
            </a:pathLst>
          </a:custGeom>
          <a:solidFill>
            <a:srgbClr val="FFFFFF"/>
          </a:solidFill>
        </p:spPr>
        <p:txBody>
          <a:bodyPr wrap="square" lIns="0" tIns="0" rIns="0" bIns="0" rtlCol="0"/>
          <a:lstStyle/>
          <a:p>
            <a:endParaRPr>
              <a:solidFill>
                <a:schemeClr val="tx1"/>
              </a:solidFill>
            </a:endParaRPr>
          </a:p>
        </p:txBody>
      </p:sp>
      <p:sp>
        <p:nvSpPr>
          <p:cNvPr id="42" name="object 107">
            <a:extLst>
              <a:ext uri="{FF2B5EF4-FFF2-40B4-BE49-F238E27FC236}">
                <a16:creationId xmlns:a16="http://schemas.microsoft.com/office/drawing/2014/main" id="{749563B8-D6FC-29FE-A28C-800D22E6B57B}"/>
              </a:ext>
            </a:extLst>
          </p:cNvPr>
          <p:cNvSpPr txBox="1"/>
          <p:nvPr/>
        </p:nvSpPr>
        <p:spPr>
          <a:xfrm>
            <a:off x="786263" y="2708597"/>
            <a:ext cx="1308100" cy="166712"/>
          </a:xfrm>
          <a:prstGeom prst="rect">
            <a:avLst/>
          </a:prstGeom>
        </p:spPr>
        <p:txBody>
          <a:bodyPr vert="horz" wrap="square" lIns="0" tIns="12700" rIns="0" bIns="0" rtlCol="0">
            <a:spAutoFit/>
          </a:bodyPr>
          <a:lstStyle/>
          <a:p>
            <a:pPr marL="12700">
              <a:spcBef>
                <a:spcPts val="100"/>
              </a:spcBef>
            </a:pPr>
            <a:r>
              <a:rPr sz="1000" b="1" spc="-25" err="1">
                <a:solidFill>
                  <a:schemeClr val="tx1"/>
                </a:solidFill>
                <a:latin typeface="Yu Gothic" panose="020B0400000000000000" pitchFamily="34" charset="-128"/>
                <a:ea typeface="Yu Gothic" panose="020B0400000000000000" pitchFamily="34" charset="-128"/>
                <a:cs typeface="Noto Sans CJK JP Bold"/>
              </a:rPr>
              <a:t>活動のポイント</a:t>
            </a:r>
            <a:endParaRPr sz="1000" b="1">
              <a:solidFill>
                <a:schemeClr val="tx1"/>
              </a:solidFill>
              <a:latin typeface="Yu Gothic" panose="020B0400000000000000" pitchFamily="34" charset="-128"/>
              <a:ea typeface="Yu Gothic" panose="020B0400000000000000" pitchFamily="34" charset="-128"/>
              <a:cs typeface="Noto Sans CJK JP Regular"/>
            </a:endParaRPr>
          </a:p>
        </p:txBody>
      </p:sp>
      <p:sp>
        <p:nvSpPr>
          <p:cNvPr id="45" name="テキスト ボックス 44">
            <a:extLst>
              <a:ext uri="{FF2B5EF4-FFF2-40B4-BE49-F238E27FC236}">
                <a16:creationId xmlns:a16="http://schemas.microsoft.com/office/drawing/2014/main" id="{0DB03437-BF69-2CD9-FE1A-48FB65248480}"/>
              </a:ext>
            </a:extLst>
          </p:cNvPr>
          <p:cNvSpPr txBox="1"/>
          <p:nvPr/>
        </p:nvSpPr>
        <p:spPr>
          <a:xfrm>
            <a:off x="332305" y="3628093"/>
            <a:ext cx="7562850" cy="246221"/>
          </a:xfrm>
          <a:prstGeom prst="rect">
            <a:avLst/>
          </a:prstGeom>
          <a:noFill/>
        </p:spPr>
        <p:txBody>
          <a:bodyPr wrap="square">
            <a:spAutoFit/>
          </a:bodyPr>
          <a:lstStyle/>
          <a:p>
            <a:r>
              <a:rPr lang="ja-JP" altLang="en-US" sz="1000" spc="25">
                <a:solidFill>
                  <a:schemeClr val="tx1"/>
                </a:solidFill>
                <a:latin typeface="Yu Gothic" panose="020B0400000000000000" pitchFamily="34" charset="-128"/>
                <a:ea typeface="Yu Gothic" panose="020B0400000000000000" pitchFamily="34" charset="-128"/>
                <a:cs typeface="Noto Sans CJK JP Regular"/>
              </a:rPr>
              <a:t> </a:t>
            </a:r>
            <a:r>
              <a:rPr lang="en-US" altLang="ja-JP" sz="1000" spc="-45">
                <a:solidFill>
                  <a:schemeClr val="tx1"/>
                </a:solidFill>
                <a:latin typeface="Yu Gothic" panose="020B0400000000000000" pitchFamily="34" charset="-128"/>
                <a:ea typeface="Yu Gothic" panose="020B0400000000000000" pitchFamily="34" charset="-128"/>
                <a:cs typeface="Noto Sans CJK JP Regular"/>
              </a:rPr>
              <a:t>※</a:t>
            </a:r>
            <a:r>
              <a:rPr lang="ja-JP" altLang="en-US" sz="1000" spc="-45">
                <a:solidFill>
                  <a:schemeClr val="tx1"/>
                </a:solidFill>
                <a:latin typeface="Yu Gothic" panose="020B0400000000000000" pitchFamily="34" charset="-128"/>
                <a:ea typeface="Yu Gothic" panose="020B0400000000000000" pitchFamily="34" charset="-128"/>
                <a:cs typeface="Noto Sans CJK JP Regular"/>
              </a:rPr>
              <a:t>「</a:t>
            </a:r>
            <a:r>
              <a:rPr lang="ja-JP" altLang="en-US" sz="1000" spc="90">
                <a:solidFill>
                  <a:schemeClr val="tx1"/>
                </a:solidFill>
                <a:latin typeface="游ゴシック" panose="020B0400000000000000" pitchFamily="50" charset="-128"/>
                <a:ea typeface="游ゴシック" panose="020B0400000000000000" pitchFamily="50" charset="-128"/>
                <a:cs typeface="Noto Sans CJK JP Bold"/>
              </a:rPr>
              <a:t>愛知・名古屋</a:t>
            </a:r>
            <a:r>
              <a:rPr lang="en-US" altLang="ja-JP" sz="1000" spc="90">
                <a:solidFill>
                  <a:schemeClr val="tx1"/>
                </a:solidFill>
                <a:latin typeface="游ゴシック" panose="020B0400000000000000" pitchFamily="50" charset="-128"/>
                <a:ea typeface="游ゴシック" panose="020B0400000000000000" pitchFamily="50" charset="-128"/>
                <a:cs typeface="Noto Sans CJK JP Bold"/>
              </a:rPr>
              <a:t>2026</a:t>
            </a:r>
            <a:r>
              <a:rPr lang="ja-JP" altLang="en-US" sz="1000" spc="90">
                <a:solidFill>
                  <a:schemeClr val="tx1"/>
                </a:solidFill>
                <a:latin typeface="游ゴシック" panose="020B0400000000000000" pitchFamily="50" charset="-128"/>
                <a:ea typeface="游ゴシック" panose="020B0400000000000000" pitchFamily="50" charset="-128"/>
                <a:cs typeface="Noto Sans CJK JP Bold"/>
              </a:rPr>
              <a:t>大会学習教材</a:t>
            </a:r>
            <a:r>
              <a:rPr lang="ja-JP" altLang="en-US" sz="1000" spc="-45">
                <a:solidFill>
                  <a:schemeClr val="tx1"/>
                </a:solidFill>
                <a:latin typeface="Yu Gothic" panose="020B0400000000000000" pitchFamily="34" charset="-128"/>
                <a:ea typeface="Yu Gothic" panose="020B0400000000000000" pitchFamily="34" charset="-128"/>
                <a:cs typeface="Noto Sans CJK JP Regular"/>
              </a:rPr>
              <a:t>」の授業と連続して行うと大会との関連がわかりやすくなる。</a:t>
            </a:r>
            <a:endParaRPr lang="ja-JP" altLang="en-US" sz="1000">
              <a:solidFill>
                <a:schemeClr val="tx1"/>
              </a:solidFill>
            </a:endParaRPr>
          </a:p>
        </p:txBody>
      </p:sp>
      <p:grpSp>
        <p:nvGrpSpPr>
          <p:cNvPr id="14" name="グループ化 13">
            <a:extLst>
              <a:ext uri="{FF2B5EF4-FFF2-40B4-BE49-F238E27FC236}">
                <a16:creationId xmlns:a16="http://schemas.microsoft.com/office/drawing/2014/main" id="{79E076DA-F76B-5EC2-B006-2F33878042F7}"/>
              </a:ext>
            </a:extLst>
          </p:cNvPr>
          <p:cNvGrpSpPr/>
          <p:nvPr/>
        </p:nvGrpSpPr>
        <p:grpSpPr>
          <a:xfrm>
            <a:off x="9133198" y="4208712"/>
            <a:ext cx="4458549" cy="1569660"/>
            <a:chOff x="8711686" y="4539040"/>
            <a:chExt cx="2793399" cy="1569660"/>
          </a:xfrm>
        </p:grpSpPr>
        <p:sp>
          <p:nvSpPr>
            <p:cNvPr id="48" name="テキスト ボックス 47">
              <a:extLst>
                <a:ext uri="{FF2B5EF4-FFF2-40B4-BE49-F238E27FC236}">
                  <a16:creationId xmlns:a16="http://schemas.microsoft.com/office/drawing/2014/main" id="{FF2C8387-9446-C41E-3084-683D8E9B552F}"/>
                </a:ext>
              </a:extLst>
            </p:cNvPr>
            <p:cNvSpPr txBox="1"/>
            <p:nvPr/>
          </p:nvSpPr>
          <p:spPr>
            <a:xfrm>
              <a:off x="8711686" y="4539040"/>
              <a:ext cx="2715748" cy="1569660"/>
            </a:xfrm>
            <a:prstGeom prst="rect">
              <a:avLst/>
            </a:prstGeom>
            <a:solidFill>
              <a:schemeClr val="bg1"/>
            </a:solidFill>
            <a:ln>
              <a:solidFill>
                <a:schemeClr val="tx1">
                  <a:lumMod val="75000"/>
                  <a:lumOff val="25000"/>
                </a:schemeClr>
              </a:solidFill>
            </a:ln>
          </p:spPr>
          <p:txBody>
            <a:bodyPr wrap="square" rtlCol="0">
              <a:spAutoFit/>
            </a:bodyPr>
            <a:lstStyle/>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p:txBody>
        </p:sp>
        <p:sp>
          <p:nvSpPr>
            <p:cNvPr id="49" name="テキスト ボックス 48">
              <a:extLst>
                <a:ext uri="{FF2B5EF4-FFF2-40B4-BE49-F238E27FC236}">
                  <a16:creationId xmlns:a16="http://schemas.microsoft.com/office/drawing/2014/main" id="{B252349A-D554-D6D9-507C-E1E5B2E79FF3}"/>
                </a:ext>
              </a:extLst>
            </p:cNvPr>
            <p:cNvSpPr txBox="1"/>
            <p:nvPr/>
          </p:nvSpPr>
          <p:spPr>
            <a:xfrm>
              <a:off x="9128774" y="4616493"/>
              <a:ext cx="2376311" cy="1400383"/>
            </a:xfrm>
            <a:prstGeom prst="rect">
              <a:avLst/>
            </a:prstGeom>
            <a:noFill/>
            <a:ln>
              <a:noFill/>
            </a:ln>
          </p:spPr>
          <p:txBody>
            <a:bodyPr wrap="square" rtlCol="0">
              <a:spAutoFit/>
            </a:bodyPr>
            <a:lstStyle/>
            <a:p>
              <a:r>
                <a:rPr kumimoji="1" lang="ja-JP" altLang="en-US" sz="850" b="1" u="sng">
                  <a:solidFill>
                    <a:schemeClr val="tx1"/>
                  </a:solidFill>
                  <a:latin typeface="游ゴシック" panose="020B0400000000000000" pitchFamily="50" charset="-128"/>
                  <a:ea typeface="游ゴシック" panose="020B0400000000000000" pitchFamily="50" charset="-128"/>
                </a:rPr>
                <a:t>アジアの国と地域ワークシートのクイズ解答</a:t>
              </a:r>
              <a:endParaRPr kumimoji="1" lang="en-US" altLang="ja-JP" sz="850" b="1" u="sng">
                <a:solidFill>
                  <a:schemeClr val="tx1"/>
                </a:solidFill>
                <a:latin typeface="游ゴシック" panose="020B0400000000000000" pitchFamily="50" charset="-128"/>
                <a:ea typeface="游ゴシック" panose="020B0400000000000000" pitchFamily="50" charset="-128"/>
              </a:endParaRPr>
            </a:p>
            <a:p>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r>
                <a:rPr kumimoji="1" lang="ja-JP" altLang="en-US" sz="850">
                  <a:solidFill>
                    <a:schemeClr val="tx1"/>
                  </a:solidFill>
                  <a:latin typeface="游ゴシック" panose="020B0400000000000000" pitchFamily="50" charset="-128"/>
                  <a:ea typeface="游ゴシック" panose="020B0400000000000000" pitchFamily="50" charset="-128"/>
                </a:rPr>
                <a:t>インドの伝統的なスポーツは次のうちどれでしょうか？</a:t>
              </a:r>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r>
                <a:rPr kumimoji="1" lang="en-US" altLang="ja-JP" sz="850" u="sng">
                  <a:solidFill>
                    <a:schemeClr val="tx1"/>
                  </a:solidFill>
                  <a:latin typeface="游ゴシック" panose="020B0400000000000000" pitchFamily="50" charset="-128"/>
                  <a:ea typeface="游ゴシック" panose="020B0400000000000000" pitchFamily="50" charset="-128"/>
                </a:rPr>
                <a:t>(</a:t>
              </a:r>
              <a:r>
                <a:rPr kumimoji="1" lang="ja-JP" altLang="en-US" sz="850" u="sng">
                  <a:solidFill>
                    <a:schemeClr val="tx1"/>
                  </a:solidFill>
                  <a:latin typeface="游ゴシック" panose="020B0400000000000000" pitchFamily="50" charset="-128"/>
                  <a:ea typeface="游ゴシック" panose="020B0400000000000000" pitchFamily="50" charset="-128"/>
                </a:rPr>
                <a:t>正解</a:t>
              </a:r>
              <a:r>
                <a:rPr kumimoji="1" lang="en-US" altLang="ja-JP" sz="850" u="sng">
                  <a:solidFill>
                    <a:schemeClr val="tx1"/>
                  </a:solidFill>
                  <a:latin typeface="游ゴシック" panose="020B0400000000000000" pitchFamily="50" charset="-128"/>
                  <a:ea typeface="游ゴシック" panose="020B0400000000000000" pitchFamily="50" charset="-128"/>
                </a:rPr>
                <a:t>) </a:t>
              </a:r>
              <a:r>
                <a:rPr kumimoji="1" lang="ja-JP" altLang="en-US" sz="850" u="sng">
                  <a:solidFill>
                    <a:schemeClr val="tx1"/>
                  </a:solidFill>
                  <a:latin typeface="游ゴシック" panose="020B0400000000000000" pitchFamily="50" charset="-128"/>
                  <a:ea typeface="游ゴシック" panose="020B0400000000000000" pitchFamily="50" charset="-128"/>
                </a:rPr>
                <a:t>③カバディ</a:t>
              </a:r>
            </a:p>
            <a:p>
              <a:pPr lvl="3"/>
              <a:endParaRPr kumimoji="1" lang="ja-JP" altLang="en-US" sz="850">
                <a:solidFill>
                  <a:schemeClr val="tx1"/>
                </a:solidFill>
                <a:latin typeface="游ゴシック" panose="020B0400000000000000" pitchFamily="50" charset="-128"/>
                <a:ea typeface="游ゴシック" panose="020B0400000000000000" pitchFamily="50" charset="-128"/>
              </a:endParaRPr>
            </a:p>
            <a:p>
              <a:pPr lvl="3"/>
              <a:r>
                <a:rPr kumimoji="1" lang="ja-JP" altLang="en-US" sz="850">
                  <a:solidFill>
                    <a:schemeClr val="tx1"/>
                  </a:solidFill>
                  <a:latin typeface="游ゴシック" panose="020B0400000000000000" pitchFamily="50" charset="-128"/>
                  <a:ea typeface="游ゴシック" panose="020B0400000000000000" pitchFamily="50" charset="-128"/>
                </a:rPr>
                <a:t>ベトナムの伝統料理「フォー」の麺は何の粉でできているでしょうか？</a:t>
              </a:r>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r>
                <a:rPr kumimoji="1" lang="en-US" altLang="ja-JP" sz="850" u="sng">
                  <a:solidFill>
                    <a:schemeClr val="tx1"/>
                  </a:solidFill>
                  <a:latin typeface="游ゴシック" panose="020B0400000000000000" pitchFamily="50" charset="-128"/>
                  <a:ea typeface="游ゴシック" panose="020B0400000000000000" pitchFamily="50" charset="-128"/>
                </a:rPr>
                <a:t>(</a:t>
              </a:r>
              <a:r>
                <a:rPr kumimoji="1" lang="ja-JP" altLang="en-US" sz="850" u="sng">
                  <a:solidFill>
                    <a:schemeClr val="tx1"/>
                  </a:solidFill>
                  <a:latin typeface="游ゴシック" panose="020B0400000000000000" pitchFamily="50" charset="-128"/>
                  <a:ea typeface="游ゴシック" panose="020B0400000000000000" pitchFamily="50" charset="-128"/>
                </a:rPr>
                <a:t>正解</a:t>
              </a:r>
              <a:r>
                <a:rPr kumimoji="1" lang="en-US" altLang="ja-JP" sz="850" u="sng">
                  <a:solidFill>
                    <a:schemeClr val="tx1"/>
                  </a:solidFill>
                  <a:latin typeface="游ゴシック" panose="020B0400000000000000" pitchFamily="50" charset="-128"/>
                  <a:ea typeface="游ゴシック" panose="020B0400000000000000" pitchFamily="50" charset="-128"/>
                </a:rPr>
                <a:t>) </a:t>
              </a:r>
              <a:r>
                <a:rPr kumimoji="1" lang="ja-JP" altLang="en-US" sz="850" u="sng">
                  <a:solidFill>
                    <a:schemeClr val="tx1"/>
                  </a:solidFill>
                  <a:latin typeface="游ゴシック" panose="020B0400000000000000" pitchFamily="50" charset="-128"/>
                  <a:ea typeface="游ゴシック" panose="020B0400000000000000" pitchFamily="50" charset="-128"/>
                </a:rPr>
                <a:t>②米粉</a:t>
              </a:r>
            </a:p>
            <a:p>
              <a:pPr lvl="3"/>
              <a:endParaRPr kumimoji="1" lang="ja-JP" altLang="en-US" sz="850">
                <a:solidFill>
                  <a:schemeClr val="tx1"/>
                </a:solidFill>
                <a:latin typeface="游ゴシック" panose="020B0400000000000000" pitchFamily="50" charset="-128"/>
                <a:ea typeface="游ゴシック" panose="020B0400000000000000" pitchFamily="50" charset="-128"/>
              </a:endParaRPr>
            </a:p>
            <a:p>
              <a:pPr lvl="3"/>
              <a:r>
                <a:rPr kumimoji="1" lang="ja-JP" altLang="en-US" sz="850">
                  <a:solidFill>
                    <a:schemeClr val="tx1"/>
                  </a:solidFill>
                  <a:latin typeface="游ゴシック" panose="020B0400000000000000" pitchFamily="50" charset="-128"/>
                  <a:ea typeface="游ゴシック" panose="020B0400000000000000" pitchFamily="50" charset="-128"/>
                </a:rPr>
                <a:t>中央アジアにある国「ウズベキスタン」はどこにあるでしょうか？</a:t>
              </a:r>
              <a:r>
                <a:rPr kumimoji="1" lang="en-US" altLang="ja-JP" sz="850" u="sng">
                  <a:solidFill>
                    <a:schemeClr val="tx1"/>
                  </a:solidFill>
                  <a:latin typeface="游ゴシック" panose="020B0400000000000000" pitchFamily="50" charset="-128"/>
                  <a:ea typeface="游ゴシック" panose="020B0400000000000000" pitchFamily="50" charset="-128"/>
                </a:rPr>
                <a:t> </a:t>
              </a:r>
            </a:p>
            <a:p>
              <a:pPr lvl="3"/>
              <a:r>
                <a:rPr kumimoji="1" lang="en-US" altLang="ja-JP" sz="850" u="sng">
                  <a:solidFill>
                    <a:schemeClr val="tx1"/>
                  </a:solidFill>
                  <a:latin typeface="游ゴシック" panose="020B0400000000000000" pitchFamily="50" charset="-128"/>
                  <a:ea typeface="游ゴシック" panose="020B0400000000000000" pitchFamily="50" charset="-128"/>
                </a:rPr>
                <a:t>(</a:t>
              </a:r>
              <a:r>
                <a:rPr kumimoji="1" lang="ja-JP" altLang="en-US" sz="850" u="sng">
                  <a:solidFill>
                    <a:schemeClr val="tx1"/>
                  </a:solidFill>
                  <a:latin typeface="游ゴシック" panose="020B0400000000000000" pitchFamily="50" charset="-128"/>
                  <a:ea typeface="游ゴシック" panose="020B0400000000000000" pitchFamily="50" charset="-128"/>
                </a:rPr>
                <a:t>正解</a:t>
              </a:r>
              <a:r>
                <a:rPr kumimoji="1" lang="en-US" altLang="ja-JP" sz="850" u="sng">
                  <a:solidFill>
                    <a:schemeClr val="tx1"/>
                  </a:solidFill>
                  <a:latin typeface="游ゴシック" panose="020B0400000000000000" pitchFamily="50" charset="-128"/>
                  <a:ea typeface="游ゴシック" panose="020B0400000000000000" pitchFamily="50" charset="-128"/>
                </a:rPr>
                <a:t>) </a:t>
              </a:r>
              <a:r>
                <a:rPr kumimoji="1" lang="ja-JP" altLang="en-US" sz="850" u="sng">
                  <a:solidFill>
                    <a:schemeClr val="tx1"/>
                  </a:solidFill>
                  <a:latin typeface="游ゴシック" panose="020B0400000000000000" pitchFamily="50" charset="-128"/>
                  <a:ea typeface="游ゴシック" panose="020B0400000000000000" pitchFamily="50" charset="-128"/>
                </a:rPr>
                <a:t>①</a:t>
              </a:r>
              <a:r>
                <a:rPr kumimoji="1" lang="en-US" altLang="ja-JP" sz="850" u="sng">
                  <a:solidFill>
                    <a:schemeClr val="tx1"/>
                  </a:solidFill>
                  <a:latin typeface="游ゴシック" panose="020B0400000000000000" pitchFamily="50" charset="-128"/>
                  <a:ea typeface="游ゴシック" panose="020B0400000000000000" pitchFamily="50" charset="-128"/>
                </a:rPr>
                <a:t>A</a:t>
              </a:r>
            </a:p>
          </p:txBody>
        </p:sp>
        <p:sp>
          <p:nvSpPr>
            <p:cNvPr id="54" name="テキスト ボックス 53">
              <a:extLst>
                <a:ext uri="{FF2B5EF4-FFF2-40B4-BE49-F238E27FC236}">
                  <a16:creationId xmlns:a16="http://schemas.microsoft.com/office/drawing/2014/main" id="{07882D42-C8C1-ED0C-DB98-BF75EE6B36F3}"/>
                </a:ext>
              </a:extLst>
            </p:cNvPr>
            <p:cNvSpPr txBox="1"/>
            <p:nvPr/>
          </p:nvSpPr>
          <p:spPr>
            <a:xfrm>
              <a:off x="8907523" y="4963354"/>
              <a:ext cx="20485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Q1</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58" name="テキスト ボックス 57">
              <a:extLst>
                <a:ext uri="{FF2B5EF4-FFF2-40B4-BE49-F238E27FC236}">
                  <a16:creationId xmlns:a16="http://schemas.microsoft.com/office/drawing/2014/main" id="{9F8D8995-799E-9728-C337-473DC2C7EA77}"/>
                </a:ext>
              </a:extLst>
            </p:cNvPr>
            <p:cNvSpPr txBox="1"/>
            <p:nvPr/>
          </p:nvSpPr>
          <p:spPr>
            <a:xfrm>
              <a:off x="8907523" y="5308368"/>
              <a:ext cx="20485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Q2</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60" name="テキスト ボックス 59">
              <a:extLst>
                <a:ext uri="{FF2B5EF4-FFF2-40B4-BE49-F238E27FC236}">
                  <a16:creationId xmlns:a16="http://schemas.microsoft.com/office/drawing/2014/main" id="{F50722E1-0A2E-3181-FD52-F74EDEF7F864}"/>
                </a:ext>
              </a:extLst>
            </p:cNvPr>
            <p:cNvSpPr txBox="1"/>
            <p:nvPr/>
          </p:nvSpPr>
          <p:spPr>
            <a:xfrm>
              <a:off x="8907523" y="5653382"/>
              <a:ext cx="20485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Q3</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grpSp>
      <p:sp>
        <p:nvSpPr>
          <p:cNvPr id="9" name="object 13">
            <a:extLst>
              <a:ext uri="{FF2B5EF4-FFF2-40B4-BE49-F238E27FC236}">
                <a16:creationId xmlns:a16="http://schemas.microsoft.com/office/drawing/2014/main" id="{8CD3AB65-547C-369E-30F2-947E76C7EFD2}"/>
              </a:ext>
            </a:extLst>
          </p:cNvPr>
          <p:cNvSpPr txBox="1"/>
          <p:nvPr/>
        </p:nvSpPr>
        <p:spPr>
          <a:xfrm>
            <a:off x="4753832" y="801473"/>
            <a:ext cx="1610287" cy="246221"/>
          </a:xfrm>
          <a:prstGeom prst="rect">
            <a:avLst/>
          </a:prstGeom>
        </p:spPr>
        <p:txBody>
          <a:bodyPr vert="horz" wrap="square" lIns="0" tIns="0" rIns="0" bIns="0" rtlCol="0">
            <a:spAutoFit/>
          </a:bodyPr>
          <a:lstStyle/>
          <a:p>
            <a:pPr marL="38100" algn="ctr">
              <a:spcBef>
                <a:spcPts val="1100"/>
              </a:spcBef>
              <a:tabLst>
                <a:tab pos="2669540" algn="l"/>
              </a:tabLst>
            </a:pPr>
            <a:r>
              <a:rPr lang="ja-JP" altLang="en-US" sz="1600" b="1" spc="95">
                <a:solidFill>
                  <a:schemeClr val="tx1"/>
                </a:solidFill>
                <a:latin typeface="游ゴシック" panose="020B0400000000000000" pitchFamily="50" charset="-128"/>
                <a:ea typeface="游ゴシック" panose="020B0400000000000000" pitchFamily="50" charset="-128"/>
                <a:cs typeface="Noto Sans CJK JP Bold"/>
              </a:rPr>
              <a:t>学習展開例</a:t>
            </a:r>
            <a:endParaRPr sz="1600">
              <a:solidFill>
                <a:schemeClr val="tx1"/>
              </a:solidFill>
              <a:latin typeface="游ゴシック" panose="020B0400000000000000" pitchFamily="50" charset="-128"/>
              <a:ea typeface="游ゴシック" panose="020B0400000000000000" pitchFamily="50" charset="-128"/>
              <a:cs typeface="Noto Sans CJK JP Regular"/>
            </a:endParaRPr>
          </a:p>
        </p:txBody>
      </p:sp>
      <p:sp>
        <p:nvSpPr>
          <p:cNvPr id="11" name="object 13">
            <a:extLst>
              <a:ext uri="{FF2B5EF4-FFF2-40B4-BE49-F238E27FC236}">
                <a16:creationId xmlns:a16="http://schemas.microsoft.com/office/drawing/2014/main" id="{C4A54226-EAB8-1A31-FB77-05B9B5DAB7A9}"/>
              </a:ext>
            </a:extLst>
          </p:cNvPr>
          <p:cNvSpPr txBox="1"/>
          <p:nvPr/>
        </p:nvSpPr>
        <p:spPr>
          <a:xfrm>
            <a:off x="1635993" y="893835"/>
            <a:ext cx="3639632" cy="246221"/>
          </a:xfrm>
          <a:prstGeom prst="rect">
            <a:avLst/>
          </a:prstGeom>
        </p:spPr>
        <p:txBody>
          <a:bodyPr vert="horz" wrap="square" lIns="0" tIns="0" rIns="0" bIns="0" rtlCol="0">
            <a:spAutoFit/>
          </a:bodyPr>
          <a:lstStyle/>
          <a:p>
            <a:pPr marL="38100" algn="ctr">
              <a:spcBef>
                <a:spcPts val="1100"/>
              </a:spcBef>
              <a:tabLst>
                <a:tab pos="2669540" algn="l"/>
              </a:tabLst>
            </a:pPr>
            <a:r>
              <a:rPr lang="ja-JP" altLang="en-US" sz="1200" b="1" spc="90">
                <a:solidFill>
                  <a:schemeClr val="tx1"/>
                </a:solidFill>
                <a:latin typeface="游ゴシック" panose="020B0400000000000000" pitchFamily="50" charset="-128"/>
                <a:ea typeface="游ゴシック" panose="020B0400000000000000" pitchFamily="50" charset="-128"/>
                <a:cs typeface="Noto Sans CJK JP Bold"/>
              </a:rPr>
              <a:t>～アジアの国や地域について学ぼう～　</a:t>
            </a:r>
            <a:r>
              <a:rPr lang="ja-JP" altLang="en-US" sz="1600" b="1" spc="90">
                <a:solidFill>
                  <a:schemeClr val="tx1"/>
                </a:solidFill>
                <a:latin typeface="游ゴシック" panose="020B0400000000000000" pitchFamily="50" charset="-128"/>
                <a:ea typeface="游ゴシック" panose="020B0400000000000000" pitchFamily="50" charset="-128"/>
                <a:cs typeface="Noto Sans CJK JP Bold"/>
              </a:rPr>
              <a:t>」</a:t>
            </a:r>
            <a:endParaRPr sz="1600">
              <a:solidFill>
                <a:schemeClr val="tx1"/>
              </a:solidFill>
              <a:latin typeface="游ゴシック" panose="020B0400000000000000" pitchFamily="50" charset="-128"/>
              <a:ea typeface="游ゴシック" panose="020B0400000000000000" pitchFamily="50" charset="-128"/>
              <a:cs typeface="Noto Sans CJK JP Regular"/>
            </a:endParaRPr>
          </a:p>
        </p:txBody>
      </p:sp>
      <p:sp>
        <p:nvSpPr>
          <p:cNvPr id="33" name="object 276">
            <a:extLst>
              <a:ext uri="{FF2B5EF4-FFF2-40B4-BE49-F238E27FC236}">
                <a16:creationId xmlns:a16="http://schemas.microsoft.com/office/drawing/2014/main" id="{E375EBB5-771E-EB33-D052-9DB82C457927}"/>
              </a:ext>
            </a:extLst>
          </p:cNvPr>
          <p:cNvSpPr txBox="1"/>
          <p:nvPr/>
        </p:nvSpPr>
        <p:spPr>
          <a:xfrm>
            <a:off x="2986546" y="4251904"/>
            <a:ext cx="1905216" cy="370422"/>
          </a:xfrm>
          <a:prstGeom prst="rect">
            <a:avLst/>
          </a:prstGeom>
        </p:spPr>
        <p:txBody>
          <a:bodyPr vert="horz" wrap="square" lIns="0" tIns="0" rIns="0" bIns="0" rtlCol="0">
            <a:spAutoFit/>
          </a:bodyPr>
          <a:lstStyle/>
          <a:p>
            <a:pPr marL="9525">
              <a:lnSpc>
                <a:spcPct val="110000"/>
              </a:lnSpc>
              <a:spcBef>
                <a:spcPts val="32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 ワークシート</a:t>
            </a:r>
            <a:r>
              <a:rPr lang="en-US" altLang="ja-JP" sz="1000" b="1">
                <a:solidFill>
                  <a:schemeClr val="tx1"/>
                </a:solidFill>
                <a:latin typeface="Yu Gothic" panose="020B0400000000000000" pitchFamily="34" charset="-128"/>
                <a:ea typeface="Yu Gothic" panose="020B0400000000000000" pitchFamily="34" charset="-128"/>
                <a:cs typeface="Noto Sans CJK JP Bold"/>
              </a:rPr>
              <a:t>1</a:t>
            </a:r>
            <a:r>
              <a:rPr lang="ja-JP" altLang="en-US" sz="1000" b="1">
                <a:solidFill>
                  <a:schemeClr val="tx1"/>
                </a:solidFill>
                <a:latin typeface="Yu Gothic" panose="020B0400000000000000" pitchFamily="34" charset="-128"/>
                <a:ea typeface="Yu Gothic" panose="020B0400000000000000" pitchFamily="34" charset="-128"/>
                <a:cs typeface="Noto Sans CJK JP Bold"/>
              </a:rPr>
              <a:t>：小学生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B</a:t>
            </a:r>
            <a:r>
              <a:rPr lang="ja-JP" altLang="en-US" sz="1000" b="1">
                <a:solidFill>
                  <a:schemeClr val="tx1"/>
                </a:solidFill>
                <a:latin typeface="Yu Gothic" panose="020B0400000000000000" pitchFamily="34" charset="-128"/>
                <a:ea typeface="Yu Gothic" panose="020B0400000000000000" pitchFamily="34" charset="-128"/>
                <a:cs typeface="Noto Sans CJK JP Bold"/>
              </a:rPr>
              <a:t>　</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a:p>
            <a:pPr marL="9525">
              <a:lnSpc>
                <a:spcPct val="110000"/>
              </a:lnSpc>
              <a:spcBef>
                <a:spcPts val="32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アジアの国と地域</a:t>
            </a:r>
            <a:endParaRPr lang="ja-JP" altLang="en-US" sz="1000" b="1" baseline="3968">
              <a:solidFill>
                <a:schemeClr val="tx1"/>
              </a:solidFill>
              <a:latin typeface="Yu Gothic" panose="020B0400000000000000" pitchFamily="34" charset="-128"/>
              <a:ea typeface="Yu Gothic" panose="020B0400000000000000" pitchFamily="34" charset="-128"/>
              <a:cs typeface="Noto Sans CJK JP Regular"/>
            </a:endParaRPr>
          </a:p>
        </p:txBody>
      </p:sp>
      <p:sp>
        <p:nvSpPr>
          <p:cNvPr id="36" name="object 276">
            <a:extLst>
              <a:ext uri="{FF2B5EF4-FFF2-40B4-BE49-F238E27FC236}">
                <a16:creationId xmlns:a16="http://schemas.microsoft.com/office/drawing/2014/main" id="{5CB19D33-5753-84E6-771C-9B61E2E50B5B}"/>
              </a:ext>
            </a:extLst>
          </p:cNvPr>
          <p:cNvSpPr txBox="1"/>
          <p:nvPr/>
        </p:nvSpPr>
        <p:spPr>
          <a:xfrm>
            <a:off x="3107745" y="8993735"/>
            <a:ext cx="2460873" cy="1486754"/>
          </a:xfrm>
          <a:prstGeom prst="rect">
            <a:avLst/>
          </a:prstGeom>
        </p:spPr>
        <p:txBody>
          <a:bodyPr vert="horz" wrap="square" lIns="0" tIns="0" rIns="0" bIns="0" rtlCol="0">
            <a:spAutoFit/>
          </a:bodyPr>
          <a:lstStyle/>
          <a:p>
            <a:pPr marL="9525">
              <a:lnSpc>
                <a:spcPct val="120000"/>
              </a:lnSpc>
            </a:pPr>
            <a:r>
              <a:rPr lang="ja-JP" altLang="en-US" sz="900" b="1" dirty="0">
                <a:solidFill>
                  <a:schemeClr val="tx1"/>
                </a:solidFill>
                <a:latin typeface="Yu Gothic" panose="020B0400000000000000" pitchFamily="34" charset="-128"/>
                <a:ea typeface="Yu Gothic" panose="020B0400000000000000" pitchFamily="34" charset="-128"/>
                <a:cs typeface="Noto Sans CJK JP Regular"/>
              </a:rPr>
              <a:t>すごろくの準備：</a:t>
            </a:r>
            <a:endParaRPr lang="en-US" altLang="ja-JP" sz="900" b="1" dirty="0">
              <a:solidFill>
                <a:schemeClr val="tx1"/>
              </a:solidFill>
              <a:latin typeface="Yu Gothic" panose="020B0400000000000000" pitchFamily="34" charset="-128"/>
              <a:ea typeface="Yu Gothic" panose="020B0400000000000000" pitchFamily="34" charset="-128"/>
              <a:cs typeface="Noto Sans CJK JP Regular"/>
            </a:endParaRPr>
          </a:p>
          <a:p>
            <a:pPr marL="9525">
              <a:lnSpc>
                <a:spcPct val="120000"/>
              </a:lnSpc>
            </a:pPr>
            <a:r>
              <a:rPr lang="ja-JP" altLang="en-US" sz="900" dirty="0">
                <a:solidFill>
                  <a:schemeClr val="tx1"/>
                </a:solidFill>
                <a:latin typeface="Yu Gothic" panose="020B0400000000000000" pitchFamily="34" charset="-128"/>
                <a:ea typeface="Yu Gothic" panose="020B0400000000000000" pitchFamily="34" charset="-128"/>
                <a:cs typeface="Noto Sans CJK JP Regular"/>
              </a:rPr>
              <a:t>①班の数だけ画用紙や厚紙に印刷する</a:t>
            </a:r>
            <a:endParaRPr lang="en-US" altLang="ja-JP" sz="900" dirty="0">
              <a:solidFill>
                <a:schemeClr val="tx1"/>
              </a:solidFill>
              <a:latin typeface="Yu Gothic" panose="020B0400000000000000" pitchFamily="34" charset="-128"/>
              <a:ea typeface="Yu Gothic" panose="020B0400000000000000" pitchFamily="34" charset="-128"/>
              <a:cs typeface="Noto Sans CJK JP Regular"/>
            </a:endParaRPr>
          </a:p>
          <a:p>
            <a:pPr marL="9525">
              <a:lnSpc>
                <a:spcPct val="120000"/>
              </a:lnSpc>
            </a:pPr>
            <a:endParaRPr lang="en-US" sz="900" dirty="0">
              <a:solidFill>
                <a:schemeClr val="tx1"/>
              </a:solidFill>
              <a:latin typeface="Yu Gothic" panose="020B0400000000000000" pitchFamily="34" charset="-128"/>
              <a:ea typeface="Yu Gothic" panose="020B0400000000000000" pitchFamily="34" charset="-128"/>
              <a:cs typeface="Noto Sans CJK JP Regular"/>
            </a:endParaRPr>
          </a:p>
          <a:p>
            <a:pPr marL="9525">
              <a:lnSpc>
                <a:spcPct val="120000"/>
              </a:lnSpc>
            </a:pPr>
            <a:r>
              <a:rPr lang="ja-JP" altLang="en-US" sz="900" dirty="0">
                <a:solidFill>
                  <a:schemeClr val="tx1"/>
                </a:solidFill>
                <a:latin typeface="Yu Gothic" panose="020B0400000000000000" pitchFamily="34" charset="-128"/>
                <a:ea typeface="Yu Gothic" panose="020B0400000000000000" pitchFamily="34" charset="-128"/>
                <a:cs typeface="Noto Sans CJK JP Regular"/>
              </a:rPr>
              <a:t>②児童に</a:t>
            </a:r>
            <a:r>
              <a:rPr lang="en-US" altLang="ja-JP" sz="90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dirty="0">
                <a:solidFill>
                  <a:schemeClr val="tx1"/>
                </a:solidFill>
                <a:latin typeface="Yu Gothic" panose="020B0400000000000000" pitchFamily="34" charset="-128"/>
                <a:ea typeface="Yu Gothic" panose="020B0400000000000000" pitchFamily="34" charset="-128"/>
                <a:cs typeface="Noto Sans CJK JP Regular"/>
              </a:rPr>
              <a:t>はさみとのりを使ってこまとさいころを作成してもらう</a:t>
            </a:r>
            <a:endParaRPr lang="en-US" altLang="ja-JP" sz="900" dirty="0">
              <a:solidFill>
                <a:schemeClr val="tx1"/>
              </a:solidFill>
              <a:latin typeface="Yu Gothic" panose="020B0400000000000000" pitchFamily="34" charset="-128"/>
              <a:ea typeface="Yu Gothic" panose="020B0400000000000000" pitchFamily="34" charset="-128"/>
              <a:cs typeface="Noto Sans CJK JP Regular"/>
            </a:endParaRPr>
          </a:p>
          <a:p>
            <a:pPr marL="9525">
              <a:lnSpc>
                <a:spcPct val="120000"/>
              </a:lnSpc>
            </a:pPr>
            <a:endParaRPr lang="en-US" sz="900" dirty="0">
              <a:solidFill>
                <a:schemeClr val="tx1"/>
              </a:solidFill>
              <a:latin typeface="Yu Gothic" panose="020B0400000000000000" pitchFamily="34" charset="-128"/>
              <a:ea typeface="Yu Gothic" panose="020B0400000000000000" pitchFamily="34" charset="-128"/>
              <a:cs typeface="Noto Sans CJK JP Regular"/>
            </a:endParaRPr>
          </a:p>
          <a:p>
            <a:pPr marL="9525">
              <a:lnSpc>
                <a:spcPct val="120000"/>
              </a:lnSpc>
            </a:pPr>
            <a:r>
              <a:rPr lang="ja-JP" altLang="en-US" sz="900" b="1" dirty="0">
                <a:solidFill>
                  <a:schemeClr val="tx1"/>
                </a:solidFill>
                <a:latin typeface="Yu Gothic" panose="020B0400000000000000" pitchFamily="34" charset="-128"/>
                <a:ea typeface="Yu Gothic" panose="020B0400000000000000" pitchFamily="34" charset="-128"/>
                <a:cs typeface="Noto Sans CJK JP Regular"/>
              </a:rPr>
              <a:t>必要なもの：</a:t>
            </a:r>
            <a:endParaRPr lang="en-US" altLang="ja-JP" sz="900" b="1" dirty="0">
              <a:solidFill>
                <a:schemeClr val="tx1"/>
              </a:solidFill>
              <a:latin typeface="Yu Gothic" panose="020B0400000000000000" pitchFamily="34" charset="-128"/>
              <a:ea typeface="Yu Gothic" panose="020B0400000000000000" pitchFamily="34" charset="-128"/>
              <a:cs typeface="Noto Sans CJK JP Regular"/>
            </a:endParaRPr>
          </a:p>
          <a:p>
            <a:pPr marL="9525">
              <a:lnSpc>
                <a:spcPct val="120000"/>
              </a:lnSpc>
            </a:pPr>
            <a:r>
              <a:rPr lang="ja-JP" altLang="en-US" sz="900" dirty="0">
                <a:solidFill>
                  <a:schemeClr val="tx1"/>
                </a:solidFill>
                <a:latin typeface="Yu Gothic" panose="020B0400000000000000" pitchFamily="34" charset="-128"/>
                <a:ea typeface="Yu Gothic" panose="020B0400000000000000" pitchFamily="34" charset="-128"/>
                <a:cs typeface="Noto Sans CJK JP Regular"/>
              </a:rPr>
              <a:t>・印刷するための画用紙や厚紙</a:t>
            </a:r>
            <a:endParaRPr lang="en-US" altLang="ja-JP" sz="900" dirty="0">
              <a:solidFill>
                <a:schemeClr val="tx1"/>
              </a:solidFill>
              <a:latin typeface="Yu Gothic" panose="020B0400000000000000" pitchFamily="34" charset="-128"/>
              <a:ea typeface="Yu Gothic" panose="020B0400000000000000" pitchFamily="34" charset="-128"/>
              <a:cs typeface="Noto Sans CJK JP Regular"/>
            </a:endParaRPr>
          </a:p>
          <a:p>
            <a:pPr marL="9525">
              <a:lnSpc>
                <a:spcPct val="120000"/>
              </a:lnSpc>
            </a:pPr>
            <a:r>
              <a:rPr lang="ja-JP" altLang="en-US" sz="900" dirty="0">
                <a:solidFill>
                  <a:schemeClr val="tx1"/>
                </a:solidFill>
                <a:latin typeface="Yu Gothic" panose="020B0400000000000000" pitchFamily="34" charset="-128"/>
                <a:ea typeface="Yu Gothic" panose="020B0400000000000000" pitchFamily="34" charset="-128"/>
                <a:cs typeface="Noto Sans CJK JP Regular"/>
              </a:rPr>
              <a:t>・のり</a:t>
            </a:r>
            <a:r>
              <a:rPr lang="en-US" altLang="ja-JP" sz="900" dirty="0">
                <a:solidFill>
                  <a:schemeClr val="tx1"/>
                </a:solidFill>
                <a:latin typeface="Yu Gothic" panose="020B0400000000000000" pitchFamily="34" charset="-128"/>
                <a:ea typeface="Yu Gothic" panose="020B0400000000000000" pitchFamily="34" charset="-128"/>
                <a:cs typeface="Noto Sans CJK JP Regular"/>
              </a:rPr>
              <a:t>/</a:t>
            </a:r>
            <a:r>
              <a:rPr lang="ja-JP" altLang="en-US" sz="900" dirty="0">
                <a:solidFill>
                  <a:schemeClr val="tx1"/>
                </a:solidFill>
                <a:latin typeface="Yu Gothic" panose="020B0400000000000000" pitchFamily="34" charset="-128"/>
                <a:ea typeface="Yu Gothic" panose="020B0400000000000000" pitchFamily="34" charset="-128"/>
                <a:cs typeface="Noto Sans CJK JP Regular"/>
              </a:rPr>
              <a:t>はさみ</a:t>
            </a:r>
            <a:endParaRPr sz="900" dirty="0">
              <a:solidFill>
                <a:schemeClr val="tx1"/>
              </a:solidFill>
              <a:latin typeface="Yu Gothic" panose="020B0400000000000000" pitchFamily="34" charset="-128"/>
              <a:ea typeface="Yu Gothic" panose="020B0400000000000000" pitchFamily="34" charset="-128"/>
              <a:cs typeface="Noto Sans CJK JP Regular"/>
            </a:endParaRPr>
          </a:p>
        </p:txBody>
      </p:sp>
      <p:sp>
        <p:nvSpPr>
          <p:cNvPr id="40" name="object 109">
            <a:extLst>
              <a:ext uri="{FF2B5EF4-FFF2-40B4-BE49-F238E27FC236}">
                <a16:creationId xmlns:a16="http://schemas.microsoft.com/office/drawing/2014/main" id="{800040B4-9A33-05CC-BF51-A66B6637B095}"/>
              </a:ext>
            </a:extLst>
          </p:cNvPr>
          <p:cNvSpPr txBox="1"/>
          <p:nvPr/>
        </p:nvSpPr>
        <p:spPr>
          <a:xfrm>
            <a:off x="2965503" y="6892229"/>
            <a:ext cx="2172108" cy="171907"/>
          </a:xfrm>
          <a:prstGeom prst="rect">
            <a:avLst/>
          </a:prstGeom>
        </p:spPr>
        <p:txBody>
          <a:bodyPr vert="horz" wrap="square" lIns="0" tIns="0" rIns="0" bIns="0" rtlCol="0">
            <a:spAutoFit/>
          </a:bodyPr>
          <a:lstStyle/>
          <a:p>
            <a:pPr marL="12700" marR="5080" indent="3175">
              <a:lnSpc>
                <a:spcPct val="117900"/>
              </a:lnSpc>
              <a:spcBef>
                <a:spcPts val="10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■アジアあれこれすごろく</a:t>
            </a:r>
            <a:endParaRPr sz="1000" b="1" baseline="3968">
              <a:solidFill>
                <a:schemeClr val="tx1"/>
              </a:solidFill>
              <a:latin typeface="Yu Gothic" panose="020B0400000000000000" pitchFamily="34" charset="-128"/>
              <a:ea typeface="Yu Gothic" panose="020B0400000000000000" pitchFamily="34" charset="-128"/>
              <a:cs typeface="Noto Sans CJK JP Regular"/>
            </a:endParaRPr>
          </a:p>
        </p:txBody>
      </p:sp>
      <p:sp>
        <p:nvSpPr>
          <p:cNvPr id="51" name="object 276">
            <a:extLst>
              <a:ext uri="{FF2B5EF4-FFF2-40B4-BE49-F238E27FC236}">
                <a16:creationId xmlns:a16="http://schemas.microsoft.com/office/drawing/2014/main" id="{5532BAFF-7723-25EE-7EB9-4DD6591CFCD4}"/>
              </a:ext>
            </a:extLst>
          </p:cNvPr>
          <p:cNvSpPr txBox="1"/>
          <p:nvPr/>
        </p:nvSpPr>
        <p:spPr>
          <a:xfrm>
            <a:off x="5296844" y="4251904"/>
            <a:ext cx="1905216" cy="346249"/>
          </a:xfrm>
          <a:prstGeom prst="rect">
            <a:avLst/>
          </a:prstGeom>
        </p:spPr>
        <p:txBody>
          <a:bodyPr vert="horz" wrap="square" lIns="0" tIns="0" rIns="0" bIns="0" rtlCol="0">
            <a:spAutoFit/>
          </a:bodyPr>
          <a:lstStyle/>
          <a:p>
            <a:pPr marL="9525">
              <a:spcBef>
                <a:spcPts val="32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 ワークシート</a:t>
            </a:r>
            <a:r>
              <a:rPr lang="en-US" altLang="ja-JP" sz="1000" b="1">
                <a:solidFill>
                  <a:schemeClr val="tx1"/>
                </a:solidFill>
                <a:latin typeface="Yu Gothic" panose="020B0400000000000000" pitchFamily="34" charset="-128"/>
                <a:ea typeface="Yu Gothic" panose="020B0400000000000000" pitchFamily="34" charset="-128"/>
                <a:cs typeface="Noto Sans CJK JP Bold"/>
              </a:rPr>
              <a:t>2</a:t>
            </a:r>
            <a:r>
              <a:rPr lang="ja-JP" altLang="en-US" sz="1000" b="1">
                <a:solidFill>
                  <a:schemeClr val="tx1"/>
                </a:solidFill>
                <a:latin typeface="Yu Gothic" panose="020B0400000000000000" pitchFamily="34" charset="-128"/>
                <a:ea typeface="Yu Gothic" panose="020B0400000000000000" pitchFamily="34" charset="-128"/>
                <a:cs typeface="Noto Sans CJK JP Bold"/>
              </a:rPr>
              <a:t>：小学生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B</a:t>
            </a:r>
            <a:r>
              <a:rPr lang="ja-JP" altLang="en-US" sz="1000" b="1">
                <a:solidFill>
                  <a:schemeClr val="tx1"/>
                </a:solidFill>
                <a:latin typeface="Yu Gothic" panose="020B0400000000000000" pitchFamily="34" charset="-128"/>
                <a:ea typeface="Yu Gothic" panose="020B0400000000000000" pitchFamily="34" charset="-128"/>
                <a:cs typeface="Noto Sans CJK JP Bold"/>
              </a:rPr>
              <a:t>　</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a:p>
            <a:pPr marL="9525">
              <a:spcBef>
                <a:spcPts val="32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大会に参加する国・地域一覧</a:t>
            </a:r>
            <a:endParaRPr lang="ja-JP" altLang="en-US" sz="1000" b="1" baseline="3968">
              <a:solidFill>
                <a:schemeClr val="tx1"/>
              </a:solidFill>
              <a:latin typeface="Yu Gothic" panose="020B0400000000000000" pitchFamily="34" charset="-128"/>
              <a:ea typeface="Yu Gothic" panose="020B0400000000000000" pitchFamily="34" charset="-128"/>
              <a:cs typeface="Noto Sans CJK JP Regular"/>
            </a:endParaRPr>
          </a:p>
        </p:txBody>
      </p:sp>
      <p:sp>
        <p:nvSpPr>
          <p:cNvPr id="61" name="object 276">
            <a:extLst>
              <a:ext uri="{FF2B5EF4-FFF2-40B4-BE49-F238E27FC236}">
                <a16:creationId xmlns:a16="http://schemas.microsoft.com/office/drawing/2014/main" id="{E08E8EAD-8C88-0301-7E66-60CF724666E4}"/>
              </a:ext>
            </a:extLst>
          </p:cNvPr>
          <p:cNvSpPr txBox="1"/>
          <p:nvPr/>
        </p:nvSpPr>
        <p:spPr>
          <a:xfrm>
            <a:off x="3249349" y="6057881"/>
            <a:ext cx="4416113" cy="489558"/>
          </a:xfrm>
          <a:prstGeom prst="rect">
            <a:avLst/>
          </a:prstGeom>
        </p:spPr>
        <p:txBody>
          <a:bodyPr vert="horz" wrap="square" lIns="0" tIns="0" rIns="0" bIns="0" rtlCol="0">
            <a:spAutoFit/>
          </a:bodyPr>
          <a:lstStyle/>
          <a:p>
            <a:pPr marL="9525">
              <a:lnSpc>
                <a:spcPct val="120000"/>
              </a:lnSpc>
            </a:pPr>
            <a:r>
              <a:rPr lang="en-US" altLang="ja-JP" sz="900">
                <a:solidFill>
                  <a:schemeClr val="tx1"/>
                </a:solidFill>
                <a:latin typeface="Yu Gothic" panose="020B0400000000000000" pitchFamily="34" charset="-128"/>
                <a:ea typeface="Yu Gothic" panose="020B0400000000000000" pitchFamily="34" charset="-128"/>
                <a:cs typeface="Noto Sans CJK JP Regular"/>
              </a:rPr>
              <a:t>※</a:t>
            </a:r>
            <a:r>
              <a:rPr lang="ja-JP" altLang="en-US" sz="900">
                <a:solidFill>
                  <a:schemeClr val="tx1"/>
                </a:solidFill>
                <a:latin typeface="Yu Gothic" panose="020B0400000000000000" pitchFamily="34" charset="-128"/>
                <a:ea typeface="Yu Gothic" panose="020B0400000000000000" pitchFamily="34" charset="-128"/>
                <a:cs typeface="Noto Sans CJK JP Regular"/>
              </a:rPr>
              <a:t>ワークシートは</a:t>
            </a:r>
            <a:r>
              <a:rPr lang="en-US" altLang="ja-JP" sz="900">
                <a:solidFill>
                  <a:schemeClr val="tx1"/>
                </a:solidFill>
                <a:latin typeface="Yu Gothic" panose="020B0400000000000000" pitchFamily="34" charset="-128"/>
                <a:ea typeface="Yu Gothic" panose="020B0400000000000000" pitchFamily="34" charset="-128"/>
                <a:cs typeface="Noto Sans CJK JP Regular"/>
              </a:rPr>
              <a:t>,</a:t>
            </a:r>
            <a:r>
              <a:rPr lang="ja-JP" altLang="en-US" sz="900">
                <a:solidFill>
                  <a:schemeClr val="tx1"/>
                </a:solidFill>
                <a:latin typeface="Yu Gothic" panose="020B0400000000000000" pitchFamily="34" charset="-128"/>
                <a:ea typeface="Yu Gothic" panose="020B0400000000000000" pitchFamily="34" charset="-128"/>
                <a:cs typeface="Noto Sans CJK JP Regular"/>
              </a:rPr>
              <a:t>生徒用端末にあらかじめ入れておいてご使用いただくか</a:t>
            </a:r>
            <a:endParaRPr lang="en-US" altLang="ja-JP" sz="900">
              <a:solidFill>
                <a:schemeClr val="tx1"/>
              </a:solidFill>
              <a:latin typeface="Yu Gothic" panose="020B0400000000000000" pitchFamily="34" charset="-128"/>
              <a:ea typeface="Yu Gothic" panose="020B0400000000000000" pitchFamily="34" charset="-128"/>
              <a:cs typeface="Noto Sans CJK JP Regular"/>
            </a:endParaRPr>
          </a:p>
          <a:p>
            <a:pPr marL="9525">
              <a:lnSpc>
                <a:spcPct val="120000"/>
              </a:lnSpc>
            </a:pPr>
            <a:r>
              <a:rPr lang="en-US" altLang="ja-JP" sz="900">
                <a:solidFill>
                  <a:schemeClr val="tx1"/>
                </a:solidFill>
                <a:latin typeface="Yu Gothic" panose="020B0400000000000000" pitchFamily="34" charset="-128"/>
                <a:ea typeface="Yu Gothic" panose="020B0400000000000000" pitchFamily="34" charset="-128"/>
                <a:cs typeface="Noto Sans CJK JP Regular"/>
              </a:rPr>
              <a:t>,A3</a:t>
            </a:r>
            <a:r>
              <a:rPr lang="ja-JP" altLang="en-US" sz="900">
                <a:solidFill>
                  <a:schemeClr val="tx1"/>
                </a:solidFill>
                <a:latin typeface="Yu Gothic" panose="020B0400000000000000" pitchFamily="34" charset="-128"/>
                <a:ea typeface="Yu Gothic" panose="020B0400000000000000" pitchFamily="34" charset="-128"/>
                <a:cs typeface="Noto Sans CJK JP Regular"/>
              </a:rPr>
              <a:t>サイズでクラスの人数分を印刷して使用ください。</a:t>
            </a:r>
            <a:endParaRPr lang="en-US" altLang="ja-JP" sz="900">
              <a:solidFill>
                <a:schemeClr val="tx1"/>
              </a:solidFill>
              <a:latin typeface="Yu Gothic" panose="020B0400000000000000" pitchFamily="34" charset="-128"/>
              <a:ea typeface="Yu Gothic" panose="020B0400000000000000" pitchFamily="34" charset="-128"/>
              <a:cs typeface="Noto Sans CJK JP Regular"/>
            </a:endParaRPr>
          </a:p>
          <a:p>
            <a:pPr marL="9525">
              <a:lnSpc>
                <a:spcPct val="120000"/>
              </a:lnSpc>
            </a:pPr>
            <a:endParaRPr sz="900">
              <a:solidFill>
                <a:schemeClr val="tx1"/>
              </a:solidFill>
              <a:latin typeface="Yu Gothic" panose="020B0400000000000000" pitchFamily="34" charset="-128"/>
              <a:ea typeface="Yu Gothic" panose="020B0400000000000000" pitchFamily="34" charset="-128"/>
              <a:cs typeface="Noto Sans CJK JP Regular"/>
            </a:endParaRPr>
          </a:p>
        </p:txBody>
      </p:sp>
      <p:pic>
        <p:nvPicPr>
          <p:cNvPr id="7" name="図 6">
            <a:extLst>
              <a:ext uri="{FF2B5EF4-FFF2-40B4-BE49-F238E27FC236}">
                <a16:creationId xmlns:a16="http://schemas.microsoft.com/office/drawing/2014/main" id="{76E9BD80-2BFE-421F-618A-5117465FB41B}"/>
              </a:ext>
            </a:extLst>
          </p:cNvPr>
          <p:cNvPicPr>
            <a:picLocks noChangeAspect="1"/>
          </p:cNvPicPr>
          <p:nvPr/>
        </p:nvPicPr>
        <p:blipFill>
          <a:blip r:embed="rId12"/>
          <a:stretch>
            <a:fillRect/>
          </a:stretch>
        </p:blipFill>
        <p:spPr>
          <a:xfrm>
            <a:off x="5232187" y="4689301"/>
            <a:ext cx="1867429" cy="1319057"/>
          </a:xfrm>
          <a:prstGeom prst="rect">
            <a:avLst/>
          </a:prstGeom>
          <a:ln>
            <a:solidFill>
              <a:schemeClr val="bg2">
                <a:lumMod val="75000"/>
              </a:schemeClr>
            </a:solidFill>
          </a:ln>
        </p:spPr>
      </p:pic>
      <p:pic>
        <p:nvPicPr>
          <p:cNvPr id="43" name="図 42">
            <a:extLst>
              <a:ext uri="{FF2B5EF4-FFF2-40B4-BE49-F238E27FC236}">
                <a16:creationId xmlns:a16="http://schemas.microsoft.com/office/drawing/2014/main" id="{C2C9B509-D5FB-E1D6-0F47-2C3BAADE82AE}"/>
              </a:ext>
            </a:extLst>
          </p:cNvPr>
          <p:cNvPicPr>
            <a:picLocks noChangeAspect="1"/>
          </p:cNvPicPr>
          <p:nvPr/>
        </p:nvPicPr>
        <p:blipFill>
          <a:blip r:embed="rId13"/>
          <a:stretch>
            <a:fillRect/>
          </a:stretch>
        </p:blipFill>
        <p:spPr>
          <a:xfrm>
            <a:off x="570956" y="7380693"/>
            <a:ext cx="1863782" cy="1319351"/>
          </a:xfrm>
          <a:prstGeom prst="rect">
            <a:avLst/>
          </a:prstGeom>
          <a:ln>
            <a:solidFill>
              <a:schemeClr val="bg2">
                <a:lumMod val="75000"/>
              </a:schemeClr>
            </a:solidFill>
          </a:ln>
        </p:spPr>
      </p:pic>
      <p:pic>
        <p:nvPicPr>
          <p:cNvPr id="44" name="図 43">
            <a:extLst>
              <a:ext uri="{FF2B5EF4-FFF2-40B4-BE49-F238E27FC236}">
                <a16:creationId xmlns:a16="http://schemas.microsoft.com/office/drawing/2014/main" id="{93AEFC31-5F60-E3B0-0745-A86AD9521957}"/>
              </a:ext>
            </a:extLst>
          </p:cNvPr>
          <p:cNvPicPr>
            <a:picLocks noChangeAspect="1"/>
          </p:cNvPicPr>
          <p:nvPr/>
        </p:nvPicPr>
        <p:blipFill>
          <a:blip r:embed="rId14" cstate="print">
            <a:extLst>
              <a:ext uri="{28A0092B-C50C-407E-A947-70E740481C1C}">
                <a14:useLocalDpi xmlns:a14="http://schemas.microsoft.com/office/drawing/2010/main" val="0"/>
              </a:ext>
            </a:extLst>
          </a:blip>
          <a:srcRect/>
          <a:stretch/>
        </p:blipFill>
        <p:spPr>
          <a:xfrm>
            <a:off x="5029350" y="7707149"/>
            <a:ext cx="1510811" cy="1073352"/>
          </a:xfrm>
          <a:prstGeom prst="rect">
            <a:avLst/>
          </a:prstGeom>
          <a:ln w="3175">
            <a:solidFill>
              <a:schemeClr val="bg2">
                <a:lumMod val="75000"/>
              </a:schemeClr>
            </a:solidFill>
          </a:ln>
        </p:spPr>
      </p:pic>
      <p:pic>
        <p:nvPicPr>
          <p:cNvPr id="46" name="図 45">
            <a:extLst>
              <a:ext uri="{FF2B5EF4-FFF2-40B4-BE49-F238E27FC236}">
                <a16:creationId xmlns:a16="http://schemas.microsoft.com/office/drawing/2014/main" id="{36E1F0F2-5903-6A92-E035-D7902EA2E786}"/>
              </a:ext>
            </a:extLst>
          </p:cNvPr>
          <p:cNvPicPr>
            <a:picLocks noChangeAspect="1"/>
          </p:cNvPicPr>
          <p:nvPr/>
        </p:nvPicPr>
        <p:blipFill>
          <a:blip r:embed="rId15"/>
          <a:stretch>
            <a:fillRect/>
          </a:stretch>
        </p:blipFill>
        <p:spPr>
          <a:xfrm>
            <a:off x="3007402" y="7423040"/>
            <a:ext cx="1857957" cy="1319351"/>
          </a:xfrm>
          <a:prstGeom prst="rect">
            <a:avLst/>
          </a:prstGeom>
          <a:ln>
            <a:solidFill>
              <a:schemeClr val="bg2">
                <a:lumMod val="75000"/>
              </a:schemeClr>
            </a:solidFill>
          </a:ln>
        </p:spPr>
      </p:pic>
    </p:spTree>
    <p:extLst>
      <p:ext uri="{BB962C8B-B14F-4D97-AF65-F5344CB8AC3E}">
        <p14:creationId xmlns:p14="http://schemas.microsoft.com/office/powerpoint/2010/main" val="3545022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534F20-A842-F506-4773-96E3DEFAA52E}"/>
            </a:ext>
          </a:extLst>
        </p:cNvPr>
        <p:cNvGrpSpPr/>
        <p:nvPr/>
      </p:nvGrpSpPr>
      <p:grpSpPr>
        <a:xfrm>
          <a:off x="0" y="0"/>
          <a:ext cx="0" cy="0"/>
          <a:chOff x="0" y="0"/>
          <a:chExt cx="0" cy="0"/>
        </a:xfrm>
      </p:grpSpPr>
      <p:grpSp>
        <p:nvGrpSpPr>
          <p:cNvPr id="24" name="グループ化 23">
            <a:extLst>
              <a:ext uri="{FF2B5EF4-FFF2-40B4-BE49-F238E27FC236}">
                <a16:creationId xmlns:a16="http://schemas.microsoft.com/office/drawing/2014/main" id="{7AF2AF49-F76A-5FC4-E1D9-B380D3D55E2D}"/>
              </a:ext>
            </a:extLst>
          </p:cNvPr>
          <p:cNvGrpSpPr/>
          <p:nvPr/>
        </p:nvGrpSpPr>
        <p:grpSpPr>
          <a:xfrm>
            <a:off x="549524" y="546558"/>
            <a:ext cx="6463667" cy="773225"/>
            <a:chOff x="549524" y="546558"/>
            <a:chExt cx="6463667" cy="773225"/>
          </a:xfrm>
        </p:grpSpPr>
        <p:sp>
          <p:nvSpPr>
            <p:cNvPr id="8" name="角丸四角形 7">
              <a:extLst>
                <a:ext uri="{FF2B5EF4-FFF2-40B4-BE49-F238E27FC236}">
                  <a16:creationId xmlns:a16="http://schemas.microsoft.com/office/drawing/2014/main" id="{7A33E126-3259-5ADF-44AB-13A0F144249D}"/>
                </a:ext>
              </a:extLst>
            </p:cNvPr>
            <p:cNvSpPr/>
            <p:nvPr/>
          </p:nvSpPr>
          <p:spPr>
            <a:xfrm>
              <a:off x="549524" y="546558"/>
              <a:ext cx="6463667" cy="773225"/>
            </a:xfrm>
            <a:prstGeom prst="roundRect">
              <a:avLst>
                <a:gd name="adj" fmla="val 6362"/>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円/楕円 19">
              <a:extLst>
                <a:ext uri="{FF2B5EF4-FFF2-40B4-BE49-F238E27FC236}">
                  <a16:creationId xmlns:a16="http://schemas.microsoft.com/office/drawing/2014/main" id="{5D067603-B20B-B62D-5EB5-AFC3646DFF9A}"/>
                </a:ext>
              </a:extLst>
            </p:cNvPr>
            <p:cNvSpPr>
              <a:spLocks noChangeAspect="1"/>
            </p:cNvSpPr>
            <p:nvPr/>
          </p:nvSpPr>
          <p:spPr>
            <a:xfrm>
              <a:off x="626822" y="63000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1" name="円/楕円 20">
              <a:extLst>
                <a:ext uri="{FF2B5EF4-FFF2-40B4-BE49-F238E27FC236}">
                  <a16:creationId xmlns:a16="http://schemas.microsoft.com/office/drawing/2014/main" id="{F532D655-3F8E-4BD9-7A42-D718499C6A3C}"/>
                </a:ext>
              </a:extLst>
            </p:cNvPr>
            <p:cNvSpPr>
              <a:spLocks noChangeAspect="1"/>
            </p:cNvSpPr>
            <p:nvPr/>
          </p:nvSpPr>
          <p:spPr>
            <a:xfrm>
              <a:off x="626822" y="119174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2" name="円/楕円 21">
              <a:extLst>
                <a:ext uri="{FF2B5EF4-FFF2-40B4-BE49-F238E27FC236}">
                  <a16:creationId xmlns:a16="http://schemas.microsoft.com/office/drawing/2014/main" id="{5A1B09F6-42BE-5D10-4272-C46A3D48D2C1}"/>
                </a:ext>
              </a:extLst>
            </p:cNvPr>
            <p:cNvSpPr>
              <a:spLocks noChangeAspect="1"/>
            </p:cNvSpPr>
            <p:nvPr/>
          </p:nvSpPr>
          <p:spPr>
            <a:xfrm>
              <a:off x="6876892" y="63000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円/楕円 22">
              <a:extLst>
                <a:ext uri="{FF2B5EF4-FFF2-40B4-BE49-F238E27FC236}">
                  <a16:creationId xmlns:a16="http://schemas.microsoft.com/office/drawing/2014/main" id="{4670F480-FA0D-7713-7CC0-DC303D685A87}"/>
                </a:ext>
              </a:extLst>
            </p:cNvPr>
            <p:cNvSpPr>
              <a:spLocks noChangeAspect="1"/>
            </p:cNvSpPr>
            <p:nvPr/>
          </p:nvSpPr>
          <p:spPr>
            <a:xfrm>
              <a:off x="6876892" y="1191748"/>
              <a:ext cx="50400" cy="504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15" name="object 15">
            <a:extLst>
              <a:ext uri="{FF2B5EF4-FFF2-40B4-BE49-F238E27FC236}">
                <a16:creationId xmlns:a16="http://schemas.microsoft.com/office/drawing/2014/main" id="{2DC3B690-3239-4558-F8F9-6D142D7B3802}"/>
              </a:ext>
            </a:extLst>
          </p:cNvPr>
          <p:cNvSpPr txBox="1"/>
          <p:nvPr/>
        </p:nvSpPr>
        <p:spPr>
          <a:xfrm>
            <a:off x="608830" y="1841500"/>
            <a:ext cx="6722245" cy="798552"/>
          </a:xfrm>
          <a:prstGeom prst="rect">
            <a:avLst/>
          </a:prstGeom>
        </p:spPr>
        <p:txBody>
          <a:bodyPr vert="horz" wrap="square" lIns="0" tIns="12700" rIns="0" bIns="0" rtlCol="0">
            <a:spAutoFit/>
          </a:bodyPr>
          <a:lstStyle/>
          <a:p>
            <a:pPr marL="180975" indent="-171450">
              <a:lnSpc>
                <a:spcPct val="110000"/>
              </a:lnSpc>
              <a:spcBef>
                <a:spcPts val="300"/>
              </a:spcBef>
              <a:buFont typeface="Wingdings" pitchFamily="2" charset="2"/>
              <a:buChar char="ü"/>
            </a:pPr>
            <a:r>
              <a:rPr lang="ja-JP" altLang="en-US" sz="1000" b="0" i="0" spc="-5">
                <a:solidFill>
                  <a:schemeClr val="tx1"/>
                </a:solidFill>
                <a:latin typeface="Yu Gothic" panose="020B0400000000000000" pitchFamily="34" charset="-128"/>
                <a:ea typeface="Yu Gothic" panose="020B0400000000000000" pitchFamily="34" charset="-128"/>
                <a:cs typeface="Noto Sans CJK JP Regular"/>
              </a:rPr>
              <a:t>アジアの地理や</a:t>
            </a:r>
            <a:r>
              <a:rPr lang="en-US" altLang="ja-JP" sz="1000" b="0" i="0" spc="-5">
                <a:solidFill>
                  <a:schemeClr val="tx1"/>
                </a:solidFill>
                <a:latin typeface="Yu Gothic" panose="020B0400000000000000" pitchFamily="34" charset="-128"/>
                <a:ea typeface="Yu Gothic" panose="020B0400000000000000" pitchFamily="34" charset="-128"/>
                <a:cs typeface="Noto Sans CJK JP Regular"/>
              </a:rPr>
              <a:t>,</a:t>
            </a:r>
            <a:r>
              <a:rPr lang="ja-JP" altLang="en-US" sz="1000" b="0" i="0" spc="-5">
                <a:solidFill>
                  <a:schemeClr val="tx1"/>
                </a:solidFill>
                <a:latin typeface="Yu Gothic" panose="020B0400000000000000" pitchFamily="34" charset="-128"/>
                <a:ea typeface="Yu Gothic" panose="020B0400000000000000" pitchFamily="34" charset="-128"/>
                <a:cs typeface="Noto Sans CJK JP Regular"/>
              </a:rPr>
              <a:t>地域の異なる</a:t>
            </a:r>
            <a:r>
              <a:rPr lang="en-US" altLang="ja-JP" sz="1000" b="0" i="0" spc="-5">
                <a:solidFill>
                  <a:schemeClr val="tx1"/>
                </a:solidFill>
                <a:latin typeface="Yu Gothic" panose="020B0400000000000000" pitchFamily="34" charset="-128"/>
                <a:ea typeface="Yu Gothic" panose="020B0400000000000000" pitchFamily="34" charset="-128"/>
                <a:cs typeface="Noto Sans CJK JP Regular"/>
              </a:rPr>
              <a:t>3</a:t>
            </a:r>
            <a:r>
              <a:rPr lang="ja-JP" altLang="en-US" sz="1000" b="0" i="0" spc="-5">
                <a:solidFill>
                  <a:schemeClr val="tx1"/>
                </a:solidFill>
                <a:latin typeface="Yu Gothic" panose="020B0400000000000000" pitchFamily="34" charset="-128"/>
                <a:ea typeface="Yu Gothic" panose="020B0400000000000000" pitchFamily="34" charset="-128"/>
                <a:cs typeface="Noto Sans CJK JP Regular"/>
              </a:rPr>
              <a:t>か国</a:t>
            </a:r>
            <a:r>
              <a:rPr lang="en-US" altLang="ja-JP" sz="1000" b="0" i="0" spc="-5">
                <a:solidFill>
                  <a:schemeClr val="tx1"/>
                </a:solidFill>
                <a:latin typeface="Yu Gothic" panose="020B0400000000000000" pitchFamily="34" charset="-128"/>
                <a:ea typeface="Yu Gothic" panose="020B0400000000000000" pitchFamily="34" charset="-128"/>
                <a:cs typeface="Noto Sans CJK JP Regular"/>
              </a:rPr>
              <a:t>(</a:t>
            </a:r>
            <a:r>
              <a:rPr lang="ja-JP" altLang="en-US" sz="1000" b="0" i="0" spc="-5">
                <a:solidFill>
                  <a:schemeClr val="tx1"/>
                </a:solidFill>
                <a:latin typeface="Yu Gothic" panose="020B0400000000000000" pitchFamily="34" charset="-128"/>
                <a:ea typeface="Yu Gothic" panose="020B0400000000000000" pitchFamily="34" charset="-128"/>
                <a:cs typeface="Noto Sans CJK JP Regular"/>
              </a:rPr>
              <a:t>インド・ベトナム・ウズベキスタン</a:t>
            </a:r>
            <a:r>
              <a:rPr lang="en-US" altLang="ja-JP" sz="1000" b="0" i="0" spc="-5">
                <a:solidFill>
                  <a:schemeClr val="tx1"/>
                </a:solidFill>
                <a:latin typeface="Yu Gothic" panose="020B0400000000000000" pitchFamily="34" charset="-128"/>
                <a:ea typeface="Yu Gothic" panose="020B0400000000000000" pitchFamily="34" charset="-128"/>
                <a:cs typeface="Noto Sans CJK JP Regular"/>
              </a:rPr>
              <a:t>)</a:t>
            </a:r>
            <a:r>
              <a:rPr lang="ja-JP" altLang="en-US" sz="1000" b="0" i="0" spc="-5">
                <a:solidFill>
                  <a:schemeClr val="tx1"/>
                </a:solidFill>
                <a:latin typeface="Yu Gothic" panose="020B0400000000000000" pitchFamily="34" charset="-128"/>
                <a:ea typeface="Yu Gothic" panose="020B0400000000000000" pitchFamily="34" charset="-128"/>
                <a:cs typeface="Noto Sans CJK JP Regular"/>
              </a:rPr>
              <a:t>を例に文化の知識を習得する。</a:t>
            </a:r>
          </a:p>
          <a:p>
            <a:pPr marL="180975" indent="-171450">
              <a:lnSpc>
                <a:spcPct val="110000"/>
              </a:lnSpc>
              <a:spcBef>
                <a:spcPts val="300"/>
              </a:spcBef>
              <a:buFont typeface="Wingdings" pitchFamily="2" charset="2"/>
              <a:buChar char="ü"/>
            </a:pP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世界の国々について</a:t>
            </a:r>
            <a:r>
              <a:rPr lang="en-US" altLang="ja-JP" sz="1000">
                <a:solidFill>
                  <a:schemeClr val="tx1"/>
                </a:solidFill>
                <a:latin typeface="Yu Gothic Medium" panose="020B0400000000000000" pitchFamily="34" charset="-128"/>
                <a:ea typeface="Yu Gothic Medium" panose="020B0400000000000000" pitchFamily="34" charset="-128"/>
                <a:cs typeface="Noto Sans CJK JP Regular"/>
              </a:rPr>
              <a:t>,</a:t>
            </a: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学習済みの知識や自身の興味をふまえ</a:t>
            </a:r>
            <a:r>
              <a:rPr lang="en-US" altLang="ja-JP" sz="1000">
                <a:solidFill>
                  <a:schemeClr val="tx1"/>
                </a:solidFill>
                <a:latin typeface="Yu Gothic Medium" panose="020B0400000000000000" pitchFamily="34" charset="-128"/>
                <a:ea typeface="Yu Gothic Medium" panose="020B0400000000000000" pitchFamily="34" charset="-128"/>
                <a:cs typeface="Noto Sans CJK JP Regular"/>
              </a:rPr>
              <a:t>,</a:t>
            </a: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課題を設定することができるようになる。</a:t>
            </a:r>
            <a:endParaRPr sz="1000">
              <a:solidFill>
                <a:schemeClr val="tx1"/>
              </a:solidFill>
              <a:latin typeface="Yu Gothic Medium" panose="020B0400000000000000" pitchFamily="34" charset="-128"/>
              <a:ea typeface="Yu Gothic Medium" panose="020B0400000000000000" pitchFamily="34" charset="-128"/>
              <a:cs typeface="Noto Sans CJK JP Regular"/>
            </a:endParaRPr>
          </a:p>
          <a:p>
            <a:pPr marL="180975" indent="-171450">
              <a:lnSpc>
                <a:spcPct val="110000"/>
              </a:lnSpc>
              <a:spcBef>
                <a:spcPts val="300"/>
              </a:spcBef>
              <a:buFont typeface="Wingdings" pitchFamily="2" charset="2"/>
              <a:buChar char="ü"/>
            </a:pP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調べた知識から</a:t>
            </a:r>
            <a:r>
              <a:rPr lang="en-US" altLang="ja-JP" sz="1000">
                <a:solidFill>
                  <a:schemeClr val="tx1"/>
                </a:solidFill>
                <a:latin typeface="Yu Gothic Medium" panose="020B0400000000000000" pitchFamily="34" charset="-128"/>
                <a:ea typeface="Yu Gothic Medium" panose="020B0400000000000000" pitchFamily="34" charset="-128"/>
                <a:cs typeface="Noto Sans CJK JP Regular"/>
              </a:rPr>
              <a:t>,</a:t>
            </a: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情報を整理して</a:t>
            </a:r>
            <a:r>
              <a:rPr lang="en-US" altLang="ja-JP" sz="1000">
                <a:solidFill>
                  <a:schemeClr val="tx1"/>
                </a:solidFill>
                <a:latin typeface="Yu Gothic Medium" panose="020B0400000000000000" pitchFamily="34" charset="-128"/>
                <a:ea typeface="Yu Gothic Medium" panose="020B0400000000000000" pitchFamily="34" charset="-128"/>
                <a:cs typeface="Noto Sans CJK JP Regular"/>
              </a:rPr>
              <a:t>,</a:t>
            </a: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 まとめ・表現できるようにする。</a:t>
            </a:r>
            <a:endParaRPr lang="en-US" altLang="ja-JP" sz="1000">
              <a:solidFill>
                <a:schemeClr val="tx1"/>
              </a:solidFill>
              <a:latin typeface="Yu Gothic Medium" panose="020B0400000000000000" pitchFamily="34" charset="-128"/>
              <a:ea typeface="Yu Gothic Medium" panose="020B0400000000000000" pitchFamily="34" charset="-128"/>
              <a:cs typeface="Noto Sans CJK JP Regular"/>
            </a:endParaRPr>
          </a:p>
          <a:p>
            <a:pPr marL="180975" indent="-171450">
              <a:lnSpc>
                <a:spcPct val="110000"/>
              </a:lnSpc>
              <a:spcBef>
                <a:spcPts val="300"/>
              </a:spcBef>
              <a:buFont typeface="Wingdings" pitchFamily="2" charset="2"/>
              <a:buChar char="ü"/>
            </a:pP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アジアの多様性を学ぶことから</a:t>
            </a:r>
            <a:r>
              <a:rPr lang="en-US" altLang="ja-JP" sz="1000">
                <a:solidFill>
                  <a:schemeClr val="tx1"/>
                </a:solidFill>
                <a:latin typeface="Yu Gothic Medium" panose="020B0400000000000000" pitchFamily="34" charset="-128"/>
                <a:ea typeface="Yu Gothic Medium" panose="020B0400000000000000" pitchFamily="34" charset="-128"/>
                <a:cs typeface="Noto Sans CJK JP Regular"/>
              </a:rPr>
              <a:t>,</a:t>
            </a:r>
            <a:r>
              <a:rPr lang="ja-JP" altLang="en-US" sz="1000">
                <a:solidFill>
                  <a:schemeClr val="tx1"/>
                </a:solidFill>
                <a:latin typeface="Yu Gothic Medium" panose="020B0400000000000000" pitchFamily="34" charset="-128"/>
                <a:ea typeface="Yu Gothic Medium" panose="020B0400000000000000" pitchFamily="34" charset="-128"/>
                <a:cs typeface="Noto Sans CJK JP Regular"/>
              </a:rPr>
              <a:t>多様性社会への理解と尊重の心を育む。</a:t>
            </a:r>
          </a:p>
        </p:txBody>
      </p:sp>
      <p:grpSp>
        <p:nvGrpSpPr>
          <p:cNvPr id="29" name="グループ化 28">
            <a:extLst>
              <a:ext uri="{FF2B5EF4-FFF2-40B4-BE49-F238E27FC236}">
                <a16:creationId xmlns:a16="http://schemas.microsoft.com/office/drawing/2014/main" id="{872015E5-9D5B-3E14-49CB-0BCB87DB862F}"/>
              </a:ext>
            </a:extLst>
          </p:cNvPr>
          <p:cNvGrpSpPr/>
          <p:nvPr/>
        </p:nvGrpSpPr>
        <p:grpSpPr>
          <a:xfrm>
            <a:off x="2742202" y="1158143"/>
            <a:ext cx="2078311" cy="324000"/>
            <a:chOff x="2738164" y="64326"/>
            <a:chExt cx="2078311" cy="324000"/>
          </a:xfrm>
        </p:grpSpPr>
        <p:sp>
          <p:nvSpPr>
            <p:cNvPr id="25" name="角丸四角形 24">
              <a:extLst>
                <a:ext uri="{FF2B5EF4-FFF2-40B4-BE49-F238E27FC236}">
                  <a16:creationId xmlns:a16="http://schemas.microsoft.com/office/drawing/2014/main" id="{E0A1C99E-05FC-5149-8A16-46EB1027113C}"/>
                </a:ext>
              </a:extLst>
            </p:cNvPr>
            <p:cNvSpPr/>
            <p:nvPr/>
          </p:nvSpPr>
          <p:spPr>
            <a:xfrm>
              <a:off x="2738164" y="64326"/>
              <a:ext cx="2078311" cy="324000"/>
            </a:xfrm>
            <a:prstGeom prst="roundRect">
              <a:avLst>
                <a:gd name="adj" fmla="val 15158"/>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片側の 2 つの角を丸めた四角形 25">
              <a:extLst>
                <a:ext uri="{FF2B5EF4-FFF2-40B4-BE49-F238E27FC236}">
                  <a16:creationId xmlns:a16="http://schemas.microsoft.com/office/drawing/2014/main" id="{883BD473-483B-BD5F-4841-2A7C8EE44C1E}"/>
                </a:ext>
              </a:extLst>
            </p:cNvPr>
            <p:cNvSpPr/>
            <p:nvPr/>
          </p:nvSpPr>
          <p:spPr>
            <a:xfrm rot="16200000">
              <a:off x="3195911" y="-385288"/>
              <a:ext cx="324000" cy="1223228"/>
            </a:xfrm>
            <a:prstGeom prst="round2Same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object 13">
              <a:extLst>
                <a:ext uri="{FF2B5EF4-FFF2-40B4-BE49-F238E27FC236}">
                  <a16:creationId xmlns:a16="http://schemas.microsoft.com/office/drawing/2014/main" id="{DEF6D166-652D-E2D9-6EC4-E290CDA8B695}"/>
                </a:ext>
              </a:extLst>
            </p:cNvPr>
            <p:cNvSpPr txBox="1"/>
            <p:nvPr/>
          </p:nvSpPr>
          <p:spPr>
            <a:xfrm>
              <a:off x="2780022" y="93388"/>
              <a:ext cx="1155778" cy="273847"/>
            </a:xfrm>
            <a:prstGeom prst="rect">
              <a:avLst/>
            </a:prstGeom>
          </p:spPr>
          <p:txBody>
            <a:bodyPr vert="horz" wrap="none" lIns="0" tIns="0" rIns="0" bIns="0" rtlCol="0" anchor="ctr">
              <a:noAutofit/>
            </a:bodyPr>
            <a:lstStyle/>
            <a:p>
              <a:pPr marL="4763" algn="ctr">
                <a:spcBef>
                  <a:spcPts val="1700"/>
                </a:spcBef>
                <a:tabLst>
                  <a:tab pos="1758950" algn="l"/>
                </a:tabLst>
              </a:pPr>
              <a:r>
                <a:rPr sz="1200" b="1" spc="-75">
                  <a:solidFill>
                    <a:srgbClr val="FFFFFF"/>
                  </a:solidFill>
                  <a:latin typeface="Yu Gothic" panose="020B0400000000000000" pitchFamily="34" charset="-128"/>
                  <a:cs typeface="Noto Sans CJK JP Bold"/>
                </a:rPr>
                <a:t>小</a:t>
              </a:r>
              <a:r>
                <a:rPr lang="ja-JP" altLang="en-US" sz="1200" b="1" spc="-75">
                  <a:solidFill>
                    <a:srgbClr val="FFFFFF"/>
                  </a:solidFill>
                  <a:latin typeface="Yu Gothic" panose="020B0400000000000000" pitchFamily="34" charset="-128"/>
                  <a:cs typeface="Noto Sans CJK JP Bold"/>
                </a:rPr>
                <a:t>３</a:t>
              </a:r>
              <a:r>
                <a:rPr sz="1050" b="1" baseline="15873">
                  <a:solidFill>
                    <a:srgbClr val="FFFFFF"/>
                  </a:solidFill>
                  <a:latin typeface="Yu Gothic" panose="020B0400000000000000" pitchFamily="34" charset="-128"/>
                  <a:cs typeface="Noto Sans CJK JP Bold"/>
                </a:rPr>
                <a:t>～</a:t>
              </a:r>
              <a:r>
                <a:rPr sz="1200" b="1" spc="-35">
                  <a:solidFill>
                    <a:srgbClr val="FFFFFF"/>
                  </a:solidFill>
                  <a:latin typeface="Yu Gothic" panose="020B0400000000000000" pitchFamily="34" charset="-128"/>
                  <a:cs typeface="Noto Sans CJK JP Bold"/>
                </a:rPr>
                <a:t>小</a:t>
              </a:r>
              <a:r>
                <a:rPr sz="1200" b="1" spc="-80">
                  <a:solidFill>
                    <a:srgbClr val="FFFFFF"/>
                  </a:solidFill>
                  <a:latin typeface="Yu Gothic" panose="020B0400000000000000" pitchFamily="34" charset="-128"/>
                  <a:cs typeface="Noto Sans CJK JP Bold"/>
                </a:rPr>
                <a:t>６</a:t>
              </a:r>
              <a:r>
                <a:rPr sz="1200" b="1" spc="90">
                  <a:solidFill>
                    <a:srgbClr val="FFFFFF"/>
                  </a:solidFill>
                  <a:latin typeface="Yu Gothic" panose="020B0400000000000000" pitchFamily="34" charset="-128"/>
                  <a:cs typeface="Noto Sans CJK JP Bold"/>
                </a:rPr>
                <a:t>対</a:t>
              </a:r>
              <a:r>
                <a:rPr sz="1200" b="1" spc="-50">
                  <a:solidFill>
                    <a:srgbClr val="FFFFFF"/>
                  </a:solidFill>
                  <a:latin typeface="Yu Gothic" panose="020B0400000000000000" pitchFamily="34" charset="-128"/>
                  <a:cs typeface="Noto Sans CJK JP Bold"/>
                </a:rPr>
                <a:t>象</a:t>
              </a:r>
              <a:endParaRPr sz="1200">
                <a:latin typeface="Yu Gothic" panose="020B0400000000000000" pitchFamily="34" charset="-128"/>
                <a:cs typeface="Noto Sans CJK JP Regular"/>
              </a:endParaRPr>
            </a:p>
          </p:txBody>
        </p:sp>
        <p:sp>
          <p:nvSpPr>
            <p:cNvPr id="28" name="object 13">
              <a:extLst>
                <a:ext uri="{FF2B5EF4-FFF2-40B4-BE49-F238E27FC236}">
                  <a16:creationId xmlns:a16="http://schemas.microsoft.com/office/drawing/2014/main" id="{379A1786-AFBA-161A-8978-5521C06DCE22}"/>
                </a:ext>
              </a:extLst>
            </p:cNvPr>
            <p:cNvSpPr txBox="1"/>
            <p:nvPr/>
          </p:nvSpPr>
          <p:spPr>
            <a:xfrm>
              <a:off x="4039120" y="93388"/>
              <a:ext cx="696653" cy="273847"/>
            </a:xfrm>
            <a:prstGeom prst="rect">
              <a:avLst/>
            </a:prstGeom>
          </p:spPr>
          <p:txBody>
            <a:bodyPr vert="horz" wrap="none" lIns="0" tIns="0" rIns="0" bIns="0" rtlCol="0" anchor="ctr">
              <a:noAutofit/>
            </a:bodyPr>
            <a:lstStyle/>
            <a:p>
              <a:pPr marL="4763" algn="ctr">
                <a:spcBef>
                  <a:spcPts val="1700"/>
                </a:spcBef>
                <a:tabLst>
                  <a:tab pos="1758950" algn="l"/>
                </a:tabLst>
              </a:pPr>
              <a:r>
                <a:rPr lang="ja-JP" altLang="en-US" sz="1200" b="1" spc="-45">
                  <a:solidFill>
                    <a:srgbClr val="231916"/>
                  </a:solidFill>
                  <a:latin typeface="Yu Gothic" panose="020B0400000000000000" pitchFamily="34" charset="-128"/>
                  <a:cs typeface="Noto Sans CJK JP Bold"/>
                </a:rPr>
                <a:t>小学生</a:t>
              </a:r>
              <a:r>
                <a:rPr lang="en-US" altLang="ja-JP" sz="1200" b="1" spc="-45">
                  <a:solidFill>
                    <a:srgbClr val="231916"/>
                  </a:solidFill>
                  <a:latin typeface="Yu Gothic" panose="020B0400000000000000" pitchFamily="34" charset="-128"/>
                  <a:cs typeface="Noto Sans CJK JP Bold"/>
                </a:rPr>
                <a:t>B</a:t>
              </a:r>
              <a:endParaRPr sz="1200">
                <a:latin typeface="Yu Gothic" panose="020B0400000000000000" pitchFamily="34" charset="-128"/>
                <a:cs typeface="Noto Sans CJK JP Regular"/>
              </a:endParaRPr>
            </a:p>
          </p:txBody>
        </p:sp>
      </p:grpSp>
      <p:sp>
        <p:nvSpPr>
          <p:cNvPr id="50" name="object 17">
            <a:extLst>
              <a:ext uri="{FF2B5EF4-FFF2-40B4-BE49-F238E27FC236}">
                <a16:creationId xmlns:a16="http://schemas.microsoft.com/office/drawing/2014/main" id="{1D9B0D66-2816-71DB-B95E-156858A02855}"/>
              </a:ext>
            </a:extLst>
          </p:cNvPr>
          <p:cNvSpPr txBox="1"/>
          <p:nvPr/>
        </p:nvSpPr>
        <p:spPr>
          <a:xfrm>
            <a:off x="778959" y="1531720"/>
            <a:ext cx="1936650" cy="197490"/>
          </a:xfrm>
          <a:prstGeom prst="rect">
            <a:avLst/>
          </a:prstGeom>
        </p:spPr>
        <p:txBody>
          <a:bodyPr vert="horz" wrap="square" lIns="0" tIns="12700" rIns="0" bIns="0" rtlCol="0">
            <a:spAutoFit/>
          </a:bodyPr>
          <a:lstStyle/>
          <a:p>
            <a:pPr marL="12700">
              <a:spcBef>
                <a:spcPts val="100"/>
              </a:spcBef>
            </a:pPr>
            <a:r>
              <a:rPr lang="ja-JP" altLang="en-US" sz="1200" b="1" spc="10">
                <a:solidFill>
                  <a:schemeClr val="tx1"/>
                </a:solidFill>
                <a:latin typeface="Yu Gothic" panose="020B0400000000000000" pitchFamily="34" charset="-128"/>
                <a:ea typeface="Yu Gothic" panose="020B0400000000000000" pitchFamily="34" charset="-128"/>
                <a:cs typeface="Noto Sans CJK JP Bold"/>
              </a:rPr>
              <a:t>学習のねらい</a:t>
            </a:r>
            <a:endParaRPr sz="1200" b="1">
              <a:solidFill>
                <a:schemeClr val="tx1"/>
              </a:solidFill>
              <a:latin typeface="Yu Gothic" panose="020B0400000000000000" pitchFamily="34" charset="-128"/>
              <a:ea typeface="Yu Gothic" panose="020B0400000000000000" pitchFamily="34" charset="-128"/>
              <a:cs typeface="Noto Sans CJK JP Regular"/>
            </a:endParaRPr>
          </a:p>
        </p:txBody>
      </p:sp>
      <p:pic>
        <p:nvPicPr>
          <p:cNvPr id="53" name="グラフィックス 52">
            <a:extLst>
              <a:ext uri="{FF2B5EF4-FFF2-40B4-BE49-F238E27FC236}">
                <a16:creationId xmlns:a16="http://schemas.microsoft.com/office/drawing/2014/main" id="{F540A768-DE37-48BF-E33F-F8582790621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4324" y="1522781"/>
            <a:ext cx="168726" cy="218888"/>
          </a:xfrm>
          <a:prstGeom prst="rect">
            <a:avLst/>
          </a:prstGeom>
        </p:spPr>
      </p:pic>
      <p:graphicFrame>
        <p:nvGraphicFramePr>
          <p:cNvPr id="3" name="object 466">
            <a:extLst>
              <a:ext uri="{FF2B5EF4-FFF2-40B4-BE49-F238E27FC236}">
                <a16:creationId xmlns:a16="http://schemas.microsoft.com/office/drawing/2014/main" id="{097FB75E-39B5-47A8-8C42-0C371F8740E7}"/>
              </a:ext>
            </a:extLst>
          </p:cNvPr>
          <p:cNvGraphicFramePr>
            <a:graphicFrameLocks noGrp="1"/>
          </p:cNvGraphicFramePr>
          <p:nvPr>
            <p:extLst>
              <p:ext uri="{D42A27DB-BD31-4B8C-83A1-F6EECF244321}">
                <p14:modId xmlns:p14="http://schemas.microsoft.com/office/powerpoint/2010/main" val="2282410804"/>
              </p:ext>
            </p:extLst>
          </p:nvPr>
        </p:nvGraphicFramePr>
        <p:xfrm>
          <a:off x="8090440" y="891140"/>
          <a:ext cx="6479635" cy="9111598"/>
        </p:xfrm>
        <a:graphic>
          <a:graphicData uri="http://schemas.openxmlformats.org/drawingml/2006/table">
            <a:tbl>
              <a:tblPr firstRow="1" bandRow="1">
                <a:tableStyleId>{2D5ABB26-0587-4C30-8999-92F81FD0307C}</a:tableStyleId>
              </a:tblPr>
              <a:tblGrid>
                <a:gridCol w="540000">
                  <a:extLst>
                    <a:ext uri="{9D8B030D-6E8A-4147-A177-3AD203B41FA5}">
                      <a16:colId xmlns:a16="http://schemas.microsoft.com/office/drawing/2014/main" val="20000"/>
                    </a:ext>
                  </a:extLst>
                </a:gridCol>
                <a:gridCol w="2484000">
                  <a:extLst>
                    <a:ext uri="{9D8B030D-6E8A-4147-A177-3AD203B41FA5}">
                      <a16:colId xmlns:a16="http://schemas.microsoft.com/office/drawing/2014/main" val="20001"/>
                    </a:ext>
                  </a:extLst>
                </a:gridCol>
                <a:gridCol w="2159635">
                  <a:extLst>
                    <a:ext uri="{9D8B030D-6E8A-4147-A177-3AD203B41FA5}">
                      <a16:colId xmlns:a16="http://schemas.microsoft.com/office/drawing/2014/main" val="20002"/>
                    </a:ext>
                  </a:extLst>
                </a:gridCol>
                <a:gridCol w="1296000">
                  <a:extLst>
                    <a:ext uri="{9D8B030D-6E8A-4147-A177-3AD203B41FA5}">
                      <a16:colId xmlns:a16="http://schemas.microsoft.com/office/drawing/2014/main" val="20003"/>
                    </a:ext>
                  </a:extLst>
                </a:gridCol>
              </a:tblGrid>
              <a:tr h="293155">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段階</a:t>
                      </a:r>
                      <a:endParaRPr lang="ja-JP" altLang="en-US" sz="900" b="1" i="0">
                        <a:solidFill>
                          <a:schemeClr val="tx1"/>
                        </a:solidFill>
                        <a:latin typeface="Yu Gothic" panose="020B0400000000000000" pitchFamily="34" charset="-128"/>
                        <a:ea typeface="Yu Gothic" panose="020B0400000000000000" pitchFamily="34" charset="-128"/>
                        <a:cs typeface="Noto Sans CJK JP Regular"/>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20000"/>
                        </a:lnSpc>
                        <a:spcBef>
                          <a:spcPts val="0"/>
                        </a:spcBef>
                      </a:pPr>
                      <a:r>
                        <a:rPr lang="ja-JP" altLang="en-US" sz="900" b="1" i="0" spc="-15">
                          <a:solidFill>
                            <a:schemeClr val="tx1"/>
                          </a:solidFill>
                          <a:latin typeface="Yu Gothic" panose="020B0400000000000000" pitchFamily="34" charset="-128"/>
                          <a:ea typeface="Yu Gothic" panose="020B0400000000000000" pitchFamily="34" charset="-128"/>
                          <a:cs typeface="IPAPGothic"/>
                        </a:rPr>
                        <a:t>学習活動</a:t>
                      </a:r>
                      <a:endParaRPr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a:lnSpc>
                          <a:spcPct val="120000"/>
                        </a:lnSpc>
                        <a:spcBef>
                          <a:spcPts val="0"/>
                        </a:spcBef>
                      </a:pPr>
                      <a:r>
                        <a:rPr lang="ja-JP" altLang="en-US" sz="900" b="1" i="0" spc="-10">
                          <a:solidFill>
                            <a:schemeClr val="tx1"/>
                          </a:solidFill>
                          <a:latin typeface="Yu Gothic" panose="020B0400000000000000" pitchFamily="34" charset="-128"/>
                          <a:ea typeface="Yu Gothic" panose="020B0400000000000000" pitchFamily="34" charset="-128"/>
                          <a:cs typeface="IPAPGothic"/>
                        </a:rPr>
                        <a:t>教師の動き・留意点等</a:t>
                      </a:r>
                      <a:endParaRPr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455295">
                        <a:lnSpc>
                          <a:spcPct val="120000"/>
                        </a:lnSpc>
                        <a:spcBef>
                          <a:spcPts val="0"/>
                        </a:spcBef>
                      </a:pPr>
                      <a:r>
                        <a:rPr sz="900" b="1" i="0" spc="-15">
                          <a:solidFill>
                            <a:schemeClr val="tx1"/>
                          </a:solidFill>
                          <a:latin typeface="Yu Gothic" panose="020B0400000000000000" pitchFamily="34" charset="-128"/>
                          <a:ea typeface="Yu Gothic" panose="020B0400000000000000" pitchFamily="34" charset="-128"/>
                          <a:cs typeface="IPAPGothic"/>
                        </a:rPr>
                        <a:t>使用教材</a:t>
                      </a:r>
                      <a:endParaRPr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85969">
                <a:tc>
                  <a:txBody>
                    <a:bodyPr/>
                    <a:lstStyle/>
                    <a:p>
                      <a:pPr marL="5080" algn="ctr">
                        <a:lnSpc>
                          <a:spcPct val="120000"/>
                        </a:lnSpc>
                        <a:spcBef>
                          <a:spcPts val="0"/>
                        </a:spcBef>
                      </a:pPr>
                      <a:r>
                        <a:rPr lang="ja-JP" altLang="en-US" sz="900" b="1" i="0">
                          <a:solidFill>
                            <a:schemeClr val="tx1"/>
                          </a:solidFill>
                          <a:latin typeface="Yu Gothic" panose="020B0400000000000000" pitchFamily="34" charset="-128"/>
                          <a:ea typeface="Yu Gothic" panose="020B0400000000000000" pitchFamily="34" charset="-128"/>
                          <a:cs typeface="IPAPGothic"/>
                        </a:rPr>
                        <a:t>事前</a:t>
                      </a:r>
                      <a:endParaRPr lang="en-US" altLang="ja-JP" sz="900" b="1" i="0">
                        <a:solidFill>
                          <a:schemeClr val="tx1"/>
                        </a:solidFill>
                        <a:latin typeface="Yu Gothic" panose="020B0400000000000000" pitchFamily="34" charset="-128"/>
                        <a:ea typeface="Yu Gothic" panose="020B0400000000000000" pitchFamily="34" charset="-128"/>
                        <a:cs typeface="IPAPGothic"/>
                      </a:endParaRPr>
                    </a:p>
                    <a:p>
                      <a:pPr marL="5080" algn="ctr">
                        <a:lnSpc>
                          <a:spcPct val="120000"/>
                        </a:lnSpc>
                        <a:spcBef>
                          <a:spcPts val="0"/>
                        </a:spcBef>
                      </a:pPr>
                      <a:r>
                        <a:rPr lang="ja-JP" altLang="en-US" sz="900" b="1" i="0">
                          <a:solidFill>
                            <a:schemeClr val="tx1"/>
                          </a:solidFill>
                          <a:latin typeface="Yu Gothic" panose="020B0400000000000000" pitchFamily="34" charset="-128"/>
                          <a:ea typeface="Yu Gothic" panose="020B0400000000000000" pitchFamily="34" charset="-128"/>
                          <a:cs typeface="IPAPGothic"/>
                        </a:rPr>
                        <a:t>準備</a:t>
                      </a:r>
                      <a:endParaRPr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9525" marR="80010" indent="0">
                        <a:lnSpc>
                          <a:spcPct val="120000"/>
                        </a:lnSpc>
                        <a:spcBef>
                          <a:spcPts val="0"/>
                        </a:spcBef>
                        <a:tabLst/>
                      </a:pP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机を班の形にする</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endParaRPr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133350" marR="73025" indent="-123825" algn="just">
                        <a:lnSpc>
                          <a:spcPct val="120000"/>
                        </a:lnSpc>
                        <a:spcBef>
                          <a:spcPts val="0"/>
                        </a:spcBef>
                        <a:buFontTx/>
                        <a:buNone/>
                        <a:tabLst/>
                      </a:pPr>
                      <a:r>
                        <a:rPr lang="en-US" altLang="ja-JP" sz="900" b="0" i="0" spc="3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30">
                          <a:solidFill>
                            <a:schemeClr val="tx1"/>
                          </a:solidFill>
                          <a:latin typeface="Yu Gothic" panose="020B0400000000000000" pitchFamily="34" charset="-128"/>
                          <a:ea typeface="Yu Gothic" panose="020B0400000000000000" pitchFamily="34" charset="-128"/>
                          <a:cs typeface="Noto Sans CJK JP Regular"/>
                        </a:rPr>
                        <a:t>動画視聴のための機材を準備し</a:t>
                      </a:r>
                      <a:r>
                        <a:rPr lang="en-US" altLang="ja-JP" sz="900" b="0" i="0" spc="3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30">
                          <a:solidFill>
                            <a:schemeClr val="tx1"/>
                          </a:solidFill>
                          <a:latin typeface="Yu Gothic" panose="020B0400000000000000" pitchFamily="34" charset="-128"/>
                          <a:ea typeface="Yu Gothic" panose="020B0400000000000000" pitchFamily="34" charset="-128"/>
                          <a:cs typeface="Noto Sans CJK JP Regular"/>
                        </a:rPr>
                        <a:t>　再生可能かチェックしておく</a:t>
                      </a:r>
                      <a:r>
                        <a:rPr lang="en-US" altLang="ja-JP" sz="900" b="0" i="0" spc="30">
                          <a:solidFill>
                            <a:schemeClr val="tx1"/>
                          </a:solidFill>
                          <a:latin typeface="Yu Gothic" panose="020B0400000000000000" pitchFamily="34" charset="-128"/>
                          <a:ea typeface="Yu Gothic" panose="020B0400000000000000" pitchFamily="34" charset="-128"/>
                          <a:cs typeface="Noto Sans CJK JP Regular"/>
                        </a:rPr>
                        <a:t>)</a:t>
                      </a: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■動画：小学生</a:t>
                      </a:r>
                      <a:r>
                        <a:rPr lang="en-US" altLang="ja-JP" sz="800" b="0">
                          <a:solidFill>
                            <a:schemeClr val="tx1"/>
                          </a:solidFill>
                          <a:latin typeface="Yu Gothic" panose="020B0400000000000000" pitchFamily="34" charset="-128"/>
                          <a:ea typeface="Yu Gothic" panose="020B0400000000000000" pitchFamily="34" charset="-128"/>
                          <a:cs typeface="Noto Sans CJK JP Bold"/>
                        </a:rPr>
                        <a:t>B</a:t>
                      </a:r>
                    </a:p>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■動画再生機器</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r>
                        <a:rPr lang="ja-JP" altLang="en-US" sz="800" b="0">
                          <a:solidFill>
                            <a:schemeClr val="tx1"/>
                          </a:solidFill>
                          <a:latin typeface="Yu Gothic" panose="020B0400000000000000" pitchFamily="34" charset="-128"/>
                          <a:ea typeface="Yu Gothic" panose="020B0400000000000000" pitchFamily="34" charset="-128"/>
                          <a:cs typeface="Noto Sans CJK JP Bold"/>
                        </a:rPr>
                        <a:t>ＰＣなど</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p>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■動画視聴機器</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r>
                        <a:rPr lang="ja-JP" altLang="en-US" sz="800" b="0">
                          <a:solidFill>
                            <a:schemeClr val="tx1"/>
                          </a:solidFill>
                          <a:latin typeface="Yu Gothic" panose="020B0400000000000000" pitchFamily="34" charset="-128"/>
                          <a:ea typeface="Yu Gothic" panose="020B0400000000000000" pitchFamily="34" charset="-128"/>
                          <a:cs typeface="Noto Sans CJK JP Bold"/>
                        </a:rPr>
                        <a:t>電子黒板やスクリーン</a:t>
                      </a:r>
                      <a:r>
                        <a:rPr lang="en-US" altLang="ja-JP" sz="800" b="0">
                          <a:solidFill>
                            <a:schemeClr val="tx1"/>
                          </a:solidFill>
                          <a:latin typeface="Yu Gothic" panose="020B0400000000000000" pitchFamily="34" charset="-128"/>
                          <a:ea typeface="Yu Gothic" panose="020B0400000000000000" pitchFamily="34" charset="-128"/>
                          <a:cs typeface="Noto Sans CJK JP Bold"/>
                        </a:rPr>
                        <a:t>)</a:t>
                      </a: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894073"/>
                  </a:ext>
                </a:extLst>
              </a:tr>
              <a:tr h="3471869">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Bold"/>
                        </a:rPr>
                        <a:t>導入</a:t>
                      </a:r>
                      <a:endParaRPr sz="900" b="1" i="0">
                        <a:solidFill>
                          <a:schemeClr val="tx1"/>
                        </a:solidFill>
                        <a:latin typeface="Yu Gothic" panose="020B0400000000000000" pitchFamily="34" charset="-128"/>
                        <a:ea typeface="Yu Gothic" panose="020B0400000000000000" pitchFamily="34" charset="-128"/>
                        <a:cs typeface="Noto Sans CJK JP Regular"/>
                      </a:endParaRPr>
                    </a:p>
                    <a:p>
                      <a:pPr marL="5080" algn="ctr">
                        <a:lnSpc>
                          <a:spcPct val="120000"/>
                        </a:lnSpc>
                        <a:spcBef>
                          <a:spcPts val="0"/>
                        </a:spcBef>
                      </a:pPr>
                      <a:r>
                        <a:rPr lang="en-US" altLang="ja-JP" sz="900" b="1" i="0">
                          <a:solidFill>
                            <a:schemeClr val="tx1"/>
                          </a:solidFill>
                          <a:latin typeface="Yu Gothic" panose="020B0400000000000000" pitchFamily="34" charset="-128"/>
                          <a:ea typeface="Yu Gothic" panose="020B0400000000000000" pitchFamily="34" charset="-128"/>
                          <a:cs typeface="IPAPGothic"/>
                        </a:rPr>
                        <a:t>20</a:t>
                      </a:r>
                      <a:r>
                        <a:rPr sz="900" b="1" i="0" spc="-50">
                          <a:solidFill>
                            <a:schemeClr val="tx1"/>
                          </a:solidFill>
                          <a:latin typeface="Yu Gothic" panose="020B0400000000000000" pitchFamily="34" charset="-128"/>
                          <a:ea typeface="Yu Gothic" panose="020B0400000000000000" pitchFamily="34" charset="-128"/>
                          <a:cs typeface="IPAPGothic"/>
                        </a:rPr>
                        <a:t>分</a:t>
                      </a:r>
                      <a:endParaRPr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indent="0">
                        <a:lnSpc>
                          <a:spcPct val="120000"/>
                        </a:lnSpc>
                        <a:spcBef>
                          <a:spcPts val="0"/>
                        </a:spcBef>
                        <a:tabLst/>
                      </a:pPr>
                      <a:r>
                        <a:rPr lang="ja-JP" altLang="en-US" sz="1000" b="1" i="0" spc="-30">
                          <a:solidFill>
                            <a:schemeClr val="tx1"/>
                          </a:solidFill>
                          <a:latin typeface="Yu Gothic" panose="020B0400000000000000" pitchFamily="34" charset="-128"/>
                          <a:ea typeface="Yu Gothic" panose="020B0400000000000000" pitchFamily="34" charset="-128"/>
                          <a:cs typeface="Noto Sans CJK JP Bold"/>
                        </a:rPr>
                        <a:t>動画を視聴</a:t>
                      </a:r>
                      <a:endParaRPr lang="en-US" altLang="ja-JP" sz="1000" b="1" i="0" spc="-30">
                        <a:solidFill>
                          <a:schemeClr val="tx1"/>
                        </a:solidFill>
                        <a:latin typeface="Yu Gothic" panose="020B0400000000000000" pitchFamily="34" charset="-128"/>
                        <a:ea typeface="Yu Gothic" panose="020B0400000000000000" pitchFamily="34" charset="-128"/>
                        <a:cs typeface="Noto Sans CJK JP Bold"/>
                      </a:endParaRPr>
                    </a:p>
                    <a:p>
                      <a:pPr marL="225425" indent="-214313">
                        <a:lnSpc>
                          <a:spcPct val="120000"/>
                        </a:lnSpc>
                        <a:spcBef>
                          <a:spcPts val="0"/>
                        </a:spcBef>
                        <a:tabLst/>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動画：小学生</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B</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を視聴</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インド・ベトナム・ウズベキスタンの暮ら</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しや伝統・文化を学ぶ</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詳細は別紙「動画解説書：小学生</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B</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」参照</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〇動画を観ながらワークシートの各クイズ</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に解答する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○クイズの答え合わせをする</a:t>
                      </a: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indent="-123825" algn="just">
                        <a:lnSpc>
                          <a:spcPct val="120000"/>
                        </a:lnSpc>
                        <a:spcBef>
                          <a:spcPts val="0"/>
                        </a:spcBef>
                        <a:buFontTx/>
                        <a:buNone/>
                        <a:tabLst/>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動画視聴後に答え合わせを行って</a:t>
                      </a:r>
                    </a:p>
                    <a:p>
                      <a:pPr marL="133350" marR="69850" indent="-123825" algn="just">
                        <a:lnSpc>
                          <a:spcPct val="120000"/>
                        </a:lnSpc>
                        <a:spcBef>
                          <a:spcPts val="0"/>
                        </a:spcBef>
                        <a:buFontTx/>
                        <a:buNone/>
                        <a:tabLst/>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もよいが</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「小学生</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B</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：動画解説</a:t>
                      </a: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書」を参照し</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動画視聴中に該当</a:t>
                      </a: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箇所で一時停止し答え合わせをし</a:t>
                      </a: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てもよい</a:t>
                      </a: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nSpc>
                          <a:spcPct val="120000"/>
                        </a:lnSpc>
                      </a:pPr>
                      <a:r>
                        <a:rPr kumimoji="1" lang="ja-JP" altLang="en-US" sz="800" b="0" i="0">
                          <a:solidFill>
                            <a:schemeClr val="tx1"/>
                          </a:solidFill>
                          <a:latin typeface="Yu Gothic" panose="020B0400000000000000" pitchFamily="34" charset="-128"/>
                          <a:ea typeface="Yu Gothic" panose="020B0400000000000000" pitchFamily="34" charset="-128"/>
                        </a:rPr>
                        <a:t>■動画：小学生</a:t>
                      </a:r>
                      <a:r>
                        <a:rPr kumimoji="1" lang="en-US" altLang="ja-JP" sz="800" b="0" i="0">
                          <a:solidFill>
                            <a:schemeClr val="tx1"/>
                          </a:solidFill>
                          <a:latin typeface="Yu Gothic" panose="020B0400000000000000" pitchFamily="34" charset="-128"/>
                          <a:ea typeface="Yu Gothic" panose="020B0400000000000000" pitchFamily="34" charset="-128"/>
                        </a:rPr>
                        <a:t>B</a:t>
                      </a:r>
                    </a:p>
                    <a:p>
                      <a:pPr>
                        <a:lnSpc>
                          <a:spcPct val="120000"/>
                        </a:lnSpc>
                      </a:pPr>
                      <a:endParaRPr kumimoji="1" lang="en-US" altLang="ja-JP" sz="800" b="0" i="0">
                        <a:solidFill>
                          <a:schemeClr val="tx1"/>
                        </a:solidFill>
                        <a:latin typeface="Yu Gothic" panose="020B0400000000000000" pitchFamily="34" charset="-128"/>
                        <a:ea typeface="Yu Gothic" panose="020B0400000000000000" pitchFamily="34" charset="-128"/>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kumimoji="1" lang="ja-JP" altLang="en-US" sz="800" b="0" i="0" kern="1200">
                          <a:solidFill>
                            <a:schemeClr val="tx1"/>
                          </a:solidFill>
                          <a:effectLst/>
                          <a:latin typeface="Yu Gothic" panose="020B0400000000000000" pitchFamily="34" charset="-128"/>
                          <a:ea typeface="Yu Gothic" panose="020B0400000000000000" pitchFamily="34" charset="-128"/>
                          <a:cs typeface="+mn-cs"/>
                        </a:rPr>
                        <a:t>・動画を再生するための</a:t>
                      </a:r>
                      <a:r>
                        <a:rPr kumimoji="1" lang="en-US" altLang="ja-JP" sz="800" b="0" i="0" kern="1200">
                          <a:solidFill>
                            <a:schemeClr val="tx1"/>
                          </a:solidFill>
                          <a:effectLst/>
                          <a:latin typeface="Yu Gothic" panose="020B0400000000000000" pitchFamily="34" charset="-128"/>
                          <a:ea typeface="Yu Gothic" panose="020B0400000000000000" pitchFamily="34" charset="-128"/>
                          <a:cs typeface="+mn-cs"/>
                        </a:rPr>
                        <a:t>PC</a:t>
                      </a:r>
                      <a:r>
                        <a:rPr kumimoji="1" lang="ja-JP" altLang="en-US" sz="800" b="0" i="0" kern="1200">
                          <a:solidFill>
                            <a:schemeClr val="tx1"/>
                          </a:solidFill>
                          <a:effectLst/>
                          <a:latin typeface="Yu Gothic" panose="020B0400000000000000" pitchFamily="34" charset="-128"/>
                          <a:ea typeface="Yu Gothic" panose="020B0400000000000000" pitchFamily="34" charset="-128"/>
                          <a:cs typeface="+mn-cs"/>
                        </a:rPr>
                        <a:t>・スクリーンなどの機器</a:t>
                      </a:r>
                      <a:endParaRPr kumimoji="1" lang="en-US" altLang="ja-JP" sz="800" b="0" i="0" kern="1200">
                        <a:solidFill>
                          <a:schemeClr val="tx1"/>
                        </a:solidFill>
                        <a:effectLst/>
                        <a:latin typeface="Yu Gothic" panose="020B0400000000000000" pitchFamily="34" charset="-128"/>
                        <a:ea typeface="Yu Gothic" panose="020B0400000000000000" pitchFamily="34" charset="-128"/>
                        <a:cs typeface="+mn-cs"/>
                      </a:endParaRPr>
                    </a:p>
                    <a:p>
                      <a:pPr marL="95250" marR="0" lvl="0" indent="-95250" algn="l" defTabSz="914400" rtl="0" eaLnBrk="1" fontAlgn="auto" latinLnBrk="0" hangingPunct="1">
                        <a:lnSpc>
                          <a:spcPct val="120000"/>
                        </a:lnSpc>
                        <a:spcBef>
                          <a:spcPts val="0"/>
                        </a:spcBef>
                        <a:spcAft>
                          <a:spcPts val="0"/>
                        </a:spcAft>
                        <a:buClrTx/>
                        <a:buSzTx/>
                        <a:buFontTx/>
                        <a:buNone/>
                        <a:tabLst/>
                        <a:defRPr/>
                      </a:pPr>
                      <a:endParaRPr kumimoji="1" lang="en-US" altLang="ja-JP" sz="800" b="0" i="0" kern="1200">
                        <a:solidFill>
                          <a:schemeClr val="tx1"/>
                        </a:solidFill>
                        <a:effectLst/>
                        <a:latin typeface="Yu Gothic" panose="020B0400000000000000" pitchFamily="34" charset="-128"/>
                        <a:ea typeface="Yu Gothic" panose="020B0400000000000000" pitchFamily="34" charset="-128"/>
                        <a:cs typeface="+mn-cs"/>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■動画解説書：小学生</a:t>
                      </a: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lang="en-US" altLang="ja-JP" sz="800" b="0">
                          <a:solidFill>
                            <a:schemeClr val="tx1"/>
                          </a:solidFill>
                          <a:latin typeface="Yu Gothic" panose="020B0400000000000000" pitchFamily="34" charset="-128"/>
                          <a:ea typeface="Yu Gothic" panose="020B0400000000000000" pitchFamily="34" charset="-128"/>
                          <a:cs typeface="Noto Sans CJK JP Bold"/>
                        </a:rPr>
                        <a:t>B</a:t>
                      </a:r>
                    </a:p>
                    <a:p>
                      <a:pPr marL="95250" marR="0" lvl="0" indent="-95250" algn="l" defTabSz="914400" rtl="0" eaLnBrk="1" fontAlgn="auto" latinLnBrk="0" hangingPunct="1">
                        <a:lnSpc>
                          <a:spcPct val="120000"/>
                        </a:lnSpc>
                        <a:spcBef>
                          <a:spcPts val="0"/>
                        </a:spcBef>
                        <a:spcAft>
                          <a:spcPts val="0"/>
                        </a:spcAft>
                        <a:buClrTx/>
                        <a:buSzTx/>
                        <a:buFontTx/>
                        <a:buNone/>
                        <a:tabLst/>
                        <a:defRPr/>
                      </a:pPr>
                      <a:endParaRPr lang="en-US" altLang="ja-JP" sz="800" b="0" i="0">
                        <a:solidFill>
                          <a:schemeClr val="tx1"/>
                        </a:solidFill>
                        <a:latin typeface="Yu Gothic" panose="020B0400000000000000" pitchFamily="34" charset="-128"/>
                        <a:ea typeface="Yu Gothic" panose="020B0400000000000000" pitchFamily="34" charset="-128"/>
                        <a:cs typeface="IPAPGothic"/>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■ワークシート</a:t>
                      </a:r>
                      <a:r>
                        <a:rPr lang="en-US" altLang="ja-JP" sz="800" b="0">
                          <a:solidFill>
                            <a:schemeClr val="tx1"/>
                          </a:solidFill>
                          <a:latin typeface="Yu Gothic" panose="020B0400000000000000" pitchFamily="34" charset="-128"/>
                          <a:ea typeface="Yu Gothic" panose="020B0400000000000000" pitchFamily="34" charset="-128"/>
                          <a:cs typeface="Noto Sans CJK JP Bold"/>
                        </a:rPr>
                        <a:t>1</a:t>
                      </a:r>
                      <a:r>
                        <a:rPr lang="ja-JP" altLang="en-US" sz="800" b="0">
                          <a:solidFill>
                            <a:schemeClr val="tx1"/>
                          </a:solidFill>
                          <a:latin typeface="Yu Gothic" panose="020B0400000000000000" pitchFamily="34" charset="-128"/>
                          <a:ea typeface="Yu Gothic" panose="020B0400000000000000" pitchFamily="34" charset="-128"/>
                          <a:cs typeface="Noto Sans CJK JP Bold"/>
                        </a:rPr>
                        <a:t>：小</a:t>
                      </a: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学生</a:t>
                      </a:r>
                      <a:r>
                        <a:rPr lang="en-US" altLang="ja-JP" sz="800" b="0">
                          <a:solidFill>
                            <a:schemeClr val="tx1"/>
                          </a:solidFill>
                          <a:latin typeface="Yu Gothic" panose="020B0400000000000000" pitchFamily="34" charset="-128"/>
                          <a:ea typeface="Yu Gothic" panose="020B0400000000000000" pitchFamily="34" charset="-128"/>
                          <a:cs typeface="Noto Sans CJK JP Bold"/>
                        </a:rPr>
                        <a:t>B</a:t>
                      </a:r>
                      <a:r>
                        <a:rPr lang="ja-JP" altLang="en-US" sz="800" b="0">
                          <a:solidFill>
                            <a:schemeClr val="tx1"/>
                          </a:solidFill>
                          <a:latin typeface="Yu Gothic" panose="020B0400000000000000" pitchFamily="34" charset="-128"/>
                          <a:ea typeface="Yu Gothic" panose="020B0400000000000000" pitchFamily="34" charset="-128"/>
                          <a:cs typeface="Noto Sans CJK JP Bold"/>
                        </a:rPr>
                        <a:t>　アジアの国と</a:t>
                      </a: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95250" marR="0" lvl="0" indent="-95250" algn="l"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地域</a:t>
                      </a:r>
                      <a:r>
                        <a:rPr kumimoji="0" lang="en-US" altLang="ja-JP" sz="800" b="0" i="0">
                          <a:solidFill>
                            <a:schemeClr val="tx1"/>
                          </a:solidFill>
                          <a:latin typeface="Yu Gothic" panose="020B0400000000000000" pitchFamily="34" charset="-128"/>
                          <a:ea typeface="Yu Gothic" panose="020B0400000000000000" pitchFamily="34" charset="-128"/>
                          <a:cs typeface="Noto Sans CJK JP Bold"/>
                        </a:rPr>
                        <a:t>(</a:t>
                      </a:r>
                      <a:r>
                        <a:rPr kumimoji="0" lang="ja-JP" altLang="en-US" sz="800" b="0" i="0">
                          <a:solidFill>
                            <a:schemeClr val="tx1"/>
                          </a:solidFill>
                          <a:latin typeface="Yu Gothic" panose="020B0400000000000000" pitchFamily="34" charset="-128"/>
                          <a:ea typeface="Yu Gothic" panose="020B0400000000000000" pitchFamily="34" charset="-128"/>
                          <a:cs typeface="Noto Sans CJK JP Bold"/>
                        </a:rPr>
                        <a:t>クイズ欄</a:t>
                      </a:r>
                      <a:r>
                        <a:rPr kumimoji="0" lang="en-US" altLang="ja-JP" sz="800" b="0" i="0">
                          <a:solidFill>
                            <a:schemeClr val="tx1"/>
                          </a:solidFill>
                          <a:latin typeface="Yu Gothic" panose="020B0400000000000000" pitchFamily="34" charset="-128"/>
                          <a:ea typeface="Yu Gothic" panose="020B0400000000000000" pitchFamily="34" charset="-128"/>
                          <a:cs typeface="Noto Sans CJK JP Bold"/>
                        </a:rPr>
                        <a:t>)</a:t>
                      </a: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95250" marR="0" lvl="0" indent="-95250" algn="l" defTabSz="914400" rtl="0" eaLnBrk="1" fontAlgn="auto" latinLnBrk="0" hangingPunct="1">
                        <a:lnSpc>
                          <a:spcPct val="120000"/>
                        </a:lnSpc>
                        <a:spcBef>
                          <a:spcPts val="0"/>
                        </a:spcBef>
                        <a:spcAft>
                          <a:spcPts val="0"/>
                        </a:spcAft>
                        <a:buClrTx/>
                        <a:buSzTx/>
                        <a:buFontTx/>
                        <a:buNone/>
                        <a:tabLst/>
                        <a:defRPr/>
                      </a:pPr>
                      <a:endParaRPr kumimoji="1" lang="en-US" altLang="ja-JP" sz="800" b="0" i="0" kern="1200">
                        <a:solidFill>
                          <a:schemeClr val="tx1"/>
                        </a:solidFill>
                        <a:effectLst/>
                        <a:latin typeface="Yu Gothic" panose="020B0400000000000000" pitchFamily="34" charset="-128"/>
                        <a:ea typeface="Yu Gothic" panose="020B0400000000000000" pitchFamily="34" charset="-128"/>
                        <a:cs typeface="+mn-cs"/>
                      </a:endParaRPr>
                    </a:p>
                    <a:p>
                      <a:pPr marL="95250" marR="0" lvl="0" indent="-95250" algn="l" defTabSz="914400" rtl="0" eaLnBrk="1" fontAlgn="auto" latinLnBrk="0" hangingPunct="1">
                        <a:lnSpc>
                          <a:spcPct val="120000"/>
                        </a:lnSpc>
                        <a:spcBef>
                          <a:spcPts val="0"/>
                        </a:spcBef>
                        <a:spcAft>
                          <a:spcPts val="0"/>
                        </a:spcAft>
                        <a:buClrTx/>
                        <a:buSzTx/>
                        <a:buFontTx/>
                        <a:buNone/>
                        <a:tabLst/>
                        <a:defRPr/>
                      </a:pPr>
                      <a:endParaRPr sz="800" b="0" i="0">
                        <a:solidFill>
                          <a:schemeClr val="tx1"/>
                        </a:solidFill>
                        <a:latin typeface="Yu Gothic" panose="020B0400000000000000" pitchFamily="34" charset="-128"/>
                        <a:ea typeface="Yu Gothic" panose="020B0400000000000000" pitchFamily="34" charset="-128"/>
                        <a:cs typeface="IPAPGothic"/>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1033272">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展開①</a:t>
                      </a:r>
                      <a:endParaRPr lang="en-US" altLang="ja-JP" sz="900" b="1" i="0" spc="-20">
                        <a:solidFill>
                          <a:schemeClr val="tx1"/>
                        </a:solidFill>
                        <a:latin typeface="Yu Gothic" panose="020B0400000000000000" pitchFamily="34" charset="-128"/>
                        <a:ea typeface="Yu Gothic" panose="020B0400000000000000" pitchFamily="34" charset="-128"/>
                        <a:cs typeface="Noto Sans CJK JP Regular"/>
                      </a:endParaRPr>
                    </a:p>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ワーク</a:t>
                      </a:r>
                      <a:endParaRPr lang="ja-JP" altLang="en-US" sz="900" b="1" i="0">
                        <a:solidFill>
                          <a:schemeClr val="tx1"/>
                        </a:solidFill>
                        <a:latin typeface="Yu Gothic" panose="020B0400000000000000" pitchFamily="34" charset="-128"/>
                        <a:ea typeface="Yu Gothic" panose="020B0400000000000000" pitchFamily="34" charset="-128"/>
                        <a:cs typeface="Noto Sans CJK JP Regular"/>
                      </a:endParaRPr>
                    </a:p>
                    <a:p>
                      <a:pPr marL="5080" algn="ctr">
                        <a:lnSpc>
                          <a:spcPct val="120000"/>
                        </a:lnSpc>
                        <a:spcBef>
                          <a:spcPts val="0"/>
                        </a:spcBef>
                      </a:pPr>
                      <a:r>
                        <a:rPr lang="en-US" altLang="ja-JP" sz="900" b="1" i="0" spc="-50">
                          <a:solidFill>
                            <a:schemeClr val="tx1"/>
                          </a:solidFill>
                          <a:latin typeface="Yu Gothic" panose="020B0400000000000000" pitchFamily="34" charset="-128"/>
                          <a:ea typeface="Yu Gothic" panose="020B0400000000000000" pitchFamily="34" charset="-128"/>
                          <a:cs typeface="IPAPGothic"/>
                        </a:rPr>
                        <a:t>3</a:t>
                      </a:r>
                      <a:r>
                        <a:rPr lang="ja-JP" altLang="en-US" sz="900" b="1" i="0" spc="-50">
                          <a:solidFill>
                            <a:schemeClr val="tx1"/>
                          </a:solidFill>
                          <a:latin typeface="Yu Gothic" panose="020B0400000000000000" pitchFamily="34" charset="-128"/>
                          <a:ea typeface="Yu Gothic" panose="020B0400000000000000" pitchFamily="34" charset="-128"/>
                          <a:cs typeface="IPAPGothic"/>
                        </a:rPr>
                        <a:t>分</a:t>
                      </a:r>
                      <a:endParaRPr lang="ja-JP" altLang="en-US"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225425" marR="0" lvl="0" indent="-214313" algn="l" defTabSz="914400" rtl="0" eaLnBrk="1" fontAlgn="auto" latinLnBrk="0" hangingPunct="1">
                        <a:lnSpc>
                          <a:spcPct val="120000"/>
                        </a:lnSpc>
                        <a:spcBef>
                          <a:spcPts val="0"/>
                        </a:spcBef>
                        <a:spcAft>
                          <a:spcPts val="0"/>
                        </a:spcAft>
                        <a:buClrTx/>
                        <a:buSzTx/>
                        <a:buFontTx/>
                        <a:buNone/>
                        <a:tabLst>
                          <a:tab pos="574675" algn="l"/>
                          <a:tab pos="895350" algn="l"/>
                        </a:tabLst>
                        <a:defRPr/>
                      </a:pPr>
                      <a:r>
                        <a:rPr lang="ja-JP" altLang="en-US" sz="1000" b="1" i="0">
                          <a:solidFill>
                            <a:schemeClr val="tx1"/>
                          </a:solidFill>
                          <a:latin typeface="Yu Gothic" panose="020B0400000000000000" pitchFamily="34" charset="-128"/>
                          <a:ea typeface="Yu Gothic" panose="020B0400000000000000" pitchFamily="34" charset="-128"/>
                          <a:cs typeface="Times New Roman"/>
                        </a:rPr>
                        <a:t>調べるテーマを選ぶ個人</a:t>
                      </a:r>
                      <a:r>
                        <a:rPr lang="ja-JP" altLang="en-US" sz="1000" b="1" i="0">
                          <a:solidFill>
                            <a:schemeClr val="tx1"/>
                          </a:solidFill>
                          <a:latin typeface="Yu Gothic" panose="020B0400000000000000" pitchFamily="34" charset="-128"/>
                          <a:ea typeface="Yu Gothic" panose="020B0400000000000000" pitchFamily="34" charset="-128"/>
                          <a:cs typeface="Noto Sans CJK JP Regular"/>
                        </a:rPr>
                        <a:t>ワーク</a:t>
                      </a:r>
                      <a:r>
                        <a:rPr lang="ja-JP" altLang="en-US" sz="1000" b="1" i="0">
                          <a:solidFill>
                            <a:schemeClr val="tx1"/>
                          </a:solidFill>
                          <a:latin typeface="Yu Gothic" panose="020B0400000000000000" pitchFamily="34" charset="-128"/>
                          <a:ea typeface="Yu Gothic" panose="020B0400000000000000" pitchFamily="34" charset="-128"/>
                          <a:cs typeface="Times New Roman"/>
                        </a:rPr>
                        <a:t>　</a:t>
                      </a: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p>
                      <a:pPr marL="0" marR="0" lvl="0" indent="11113" algn="l" defTabSz="914400" rtl="0" eaLnBrk="1" fontAlgn="auto" latinLnBrk="0" hangingPunct="1">
                        <a:lnSpc>
                          <a:spcPct val="120000"/>
                        </a:lnSpc>
                        <a:spcBef>
                          <a:spcPts val="0"/>
                        </a:spcBef>
                        <a:spcAft>
                          <a:spcPts val="0"/>
                        </a:spcAft>
                        <a:buClrTx/>
                        <a:buSzTx/>
                        <a:buFontTx/>
                        <a:buNone/>
                        <a:tabLst>
                          <a:tab pos="574675" algn="l"/>
                          <a:tab pos="895350" algn="l"/>
                        </a:tabLst>
                        <a:defRPr/>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〇</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調べたい国・地域を決める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rtl="0" eaLnBrk="1" fontAlgn="auto" latinLnBrk="0" hangingPunct="1">
                        <a:lnSpc>
                          <a:spcPct val="120000"/>
                        </a:lnSpc>
                        <a:spcBef>
                          <a:spcPts val="0"/>
                        </a:spcBef>
                        <a:spcAft>
                          <a:spcPts val="0"/>
                        </a:spcAft>
                        <a:buClrTx/>
                        <a:buSzTx/>
                        <a:buFontTx/>
                        <a:buNone/>
                        <a:tabLst>
                          <a:tab pos="574675" algn="l"/>
                          <a:tab pos="895350" algn="l"/>
                        </a:tabLst>
                        <a:defRPr/>
                      </a:pPr>
                      <a:endParaRPr lang="en-US" altLang="ja-JP" sz="900" b="0" i="0" spc="45">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a:spcBef>
                          <a:spcPts val="320"/>
                        </a:spcBef>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a:solidFill>
                            <a:schemeClr val="tx1"/>
                          </a:solidFill>
                          <a:latin typeface="Yu Gothic" panose="020B0400000000000000" pitchFamily="34" charset="-128"/>
                          <a:ea typeface="Yu Gothic" panose="020B0400000000000000" pitchFamily="34" charset="-128"/>
                          <a:cs typeface="Noto Sans CJK JP Bold"/>
                        </a:rPr>
                        <a:t>ワークシート：小学生</a:t>
                      </a:r>
                      <a:r>
                        <a:rPr lang="en-US" altLang="ja-JP" sz="900" b="0">
                          <a:solidFill>
                            <a:schemeClr val="tx1"/>
                          </a:solidFill>
                          <a:latin typeface="Yu Gothic" panose="020B0400000000000000" pitchFamily="34" charset="-128"/>
                          <a:ea typeface="Yu Gothic" panose="020B0400000000000000" pitchFamily="34" charset="-128"/>
                          <a:cs typeface="Noto Sans CJK JP Bold"/>
                        </a:rPr>
                        <a:t>B</a:t>
                      </a:r>
                      <a:r>
                        <a:rPr lang="ja-JP" altLang="en-US" sz="900" b="0">
                          <a:solidFill>
                            <a:schemeClr val="tx1"/>
                          </a:solidFill>
                          <a:latin typeface="Yu Gothic" panose="020B0400000000000000" pitchFamily="34" charset="-128"/>
                          <a:ea typeface="Yu Gothic" panose="020B0400000000000000" pitchFamily="34" charset="-128"/>
                          <a:cs typeface="Noto Sans CJK JP Bold"/>
                        </a:rPr>
                        <a:t>　大会に参加する国・地域一覧</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から選ぶように指示する</a:t>
                      </a:r>
                      <a:endParaRPr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■ワークシート</a:t>
                      </a:r>
                      <a:r>
                        <a:rPr lang="en-US" altLang="ja-JP" sz="800" b="0">
                          <a:solidFill>
                            <a:schemeClr val="tx1"/>
                          </a:solidFill>
                          <a:latin typeface="Yu Gothic" panose="020B0400000000000000" pitchFamily="34" charset="-128"/>
                          <a:ea typeface="Yu Gothic" panose="020B0400000000000000" pitchFamily="34" charset="-128"/>
                          <a:cs typeface="Noto Sans CJK JP Bold"/>
                        </a:rPr>
                        <a:t>1</a:t>
                      </a:r>
                      <a:r>
                        <a:rPr lang="ja-JP" altLang="en-US" sz="800" b="0">
                          <a:solidFill>
                            <a:schemeClr val="tx1"/>
                          </a:solidFill>
                          <a:latin typeface="Yu Gothic" panose="020B0400000000000000" pitchFamily="34" charset="-128"/>
                          <a:ea typeface="Yu Gothic" panose="020B0400000000000000" pitchFamily="34" charset="-128"/>
                          <a:cs typeface="Noto Sans CJK JP Bold"/>
                        </a:rPr>
                        <a:t>：小学生</a:t>
                      </a:r>
                      <a:r>
                        <a:rPr lang="en-US" altLang="ja-JP" sz="800" b="0">
                          <a:solidFill>
                            <a:schemeClr val="tx1"/>
                          </a:solidFill>
                          <a:latin typeface="Yu Gothic" panose="020B0400000000000000" pitchFamily="34" charset="-128"/>
                          <a:ea typeface="Yu Gothic" panose="020B0400000000000000" pitchFamily="34" charset="-128"/>
                          <a:cs typeface="Noto Sans CJK JP Bold"/>
                        </a:rPr>
                        <a:t>B</a:t>
                      </a:r>
                      <a:r>
                        <a:rPr lang="ja-JP" altLang="en-US" sz="800" b="0">
                          <a:solidFill>
                            <a:schemeClr val="tx1"/>
                          </a:solidFill>
                          <a:latin typeface="Yu Gothic" panose="020B0400000000000000" pitchFamily="34" charset="-128"/>
                          <a:ea typeface="Yu Gothic" panose="020B0400000000000000" pitchFamily="34" charset="-128"/>
                          <a:cs typeface="Noto Sans CJK JP Bold"/>
                        </a:rPr>
                        <a:t>　アジアの国と地域</a:t>
                      </a: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0" marR="0" lvl="0" indent="0" algn="just" defTabSz="914400" rtl="0" eaLnBrk="1" fontAlgn="auto" latinLnBrk="0" hangingPunct="1">
                        <a:lnSpc>
                          <a:spcPct val="120000"/>
                        </a:lnSpc>
                        <a:spcBef>
                          <a:spcPts val="0"/>
                        </a:spcBef>
                        <a:spcAft>
                          <a:spcPts val="0"/>
                        </a:spcAft>
                        <a:buClrTx/>
                        <a:buSzTx/>
                        <a:buFontTx/>
                        <a:buNone/>
                        <a:tabLst/>
                        <a:defRPr/>
                      </a:pP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■ワークシート</a:t>
                      </a:r>
                      <a:r>
                        <a:rPr lang="en-US" altLang="ja-JP" sz="800" b="0">
                          <a:solidFill>
                            <a:schemeClr val="tx1"/>
                          </a:solidFill>
                          <a:latin typeface="Yu Gothic" panose="020B0400000000000000" pitchFamily="34" charset="-128"/>
                          <a:ea typeface="Yu Gothic" panose="020B0400000000000000" pitchFamily="34" charset="-128"/>
                          <a:cs typeface="Noto Sans CJK JP Bold"/>
                        </a:rPr>
                        <a:t>2</a:t>
                      </a:r>
                      <a:r>
                        <a:rPr lang="ja-JP" altLang="en-US" sz="800" b="0">
                          <a:solidFill>
                            <a:schemeClr val="tx1"/>
                          </a:solidFill>
                          <a:latin typeface="Yu Gothic" panose="020B0400000000000000" pitchFamily="34" charset="-128"/>
                          <a:ea typeface="Yu Gothic" panose="020B0400000000000000" pitchFamily="34" charset="-128"/>
                          <a:cs typeface="Noto Sans CJK JP Bold"/>
                        </a:rPr>
                        <a:t>：小学生</a:t>
                      </a:r>
                      <a:r>
                        <a:rPr lang="en-US" altLang="ja-JP" sz="800" b="0">
                          <a:solidFill>
                            <a:schemeClr val="tx1"/>
                          </a:solidFill>
                          <a:latin typeface="Yu Gothic" panose="020B0400000000000000" pitchFamily="34" charset="-128"/>
                          <a:ea typeface="Yu Gothic" panose="020B0400000000000000" pitchFamily="34" charset="-128"/>
                          <a:cs typeface="Noto Sans CJK JP Bold"/>
                        </a:rPr>
                        <a:t>B</a:t>
                      </a:r>
                      <a:r>
                        <a:rPr lang="ja-JP" altLang="en-US" sz="800" b="0">
                          <a:solidFill>
                            <a:schemeClr val="tx1"/>
                          </a:solidFill>
                          <a:latin typeface="Yu Gothic" panose="020B0400000000000000" pitchFamily="34" charset="-128"/>
                          <a:ea typeface="Yu Gothic" panose="020B0400000000000000" pitchFamily="34" charset="-128"/>
                          <a:cs typeface="Noto Sans CJK JP Bold"/>
                        </a:rPr>
                        <a:t>　大会に参加する国・地域一覧</a:t>
                      </a: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0" marR="0" lvl="0" indent="0" algn="just" defTabSz="914400" rtl="0" eaLnBrk="1" fontAlgn="auto" latinLnBrk="0" hangingPunct="1">
                        <a:lnSpc>
                          <a:spcPct val="120000"/>
                        </a:lnSpc>
                        <a:spcBef>
                          <a:spcPts val="0"/>
                        </a:spcBef>
                        <a:spcAft>
                          <a:spcPts val="0"/>
                        </a:spcAft>
                        <a:buClrTx/>
                        <a:buSzTx/>
                        <a:buFontTx/>
                        <a:buNone/>
                        <a:tabLst/>
                        <a:defRPr/>
                      </a:pP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i="0">
                          <a:solidFill>
                            <a:schemeClr val="tx1"/>
                          </a:solidFill>
                          <a:latin typeface="Yu Gothic" panose="020B0400000000000000" pitchFamily="34" charset="-128"/>
                          <a:ea typeface="Yu Gothic" panose="020B0400000000000000" pitchFamily="34" charset="-128"/>
                        </a:rPr>
                        <a:t>・児童用端末</a:t>
                      </a:r>
                      <a:endParaRPr sz="800" b="0" i="0">
                        <a:solidFill>
                          <a:schemeClr val="tx1"/>
                        </a:solidFill>
                        <a:latin typeface="Yu Gothic" panose="020B0400000000000000" pitchFamily="34" charset="-128"/>
                        <a:ea typeface="Yu Gothic" panose="020B0400000000000000" pitchFamily="34" charset="-128"/>
                        <a:cs typeface="IPAPGothic"/>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24551835"/>
                  </a:ext>
                </a:extLst>
              </a:tr>
              <a:tr h="1144063">
                <a:tc>
                  <a:txBody>
                    <a:bodyPr/>
                    <a:lstStyle/>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展開②</a:t>
                      </a:r>
                      <a:endParaRPr lang="en-US" altLang="ja-JP" sz="900" b="1" i="0" spc="-20">
                        <a:solidFill>
                          <a:schemeClr val="tx1"/>
                        </a:solidFill>
                        <a:latin typeface="Yu Gothic" panose="020B0400000000000000" pitchFamily="34" charset="-128"/>
                        <a:ea typeface="Yu Gothic" panose="020B0400000000000000" pitchFamily="34" charset="-128"/>
                        <a:cs typeface="Noto Sans CJK JP Regular"/>
                      </a:endParaRPr>
                    </a:p>
                    <a:p>
                      <a:pPr marL="5715" algn="ctr">
                        <a:lnSpc>
                          <a:spcPct val="120000"/>
                        </a:lnSpc>
                        <a:spcBef>
                          <a:spcPts val="0"/>
                        </a:spcBef>
                      </a:pPr>
                      <a:r>
                        <a:rPr lang="ja-JP" altLang="en-US" sz="900" b="1" i="0" spc="-20">
                          <a:solidFill>
                            <a:schemeClr val="tx1"/>
                          </a:solidFill>
                          <a:latin typeface="Yu Gothic" panose="020B0400000000000000" pitchFamily="34" charset="-128"/>
                          <a:ea typeface="Yu Gothic" panose="020B0400000000000000" pitchFamily="34" charset="-128"/>
                          <a:cs typeface="Noto Sans CJK JP Regular"/>
                        </a:rPr>
                        <a:t>ワーク</a:t>
                      </a:r>
                      <a:endParaRPr lang="en-US" altLang="ja-JP" sz="900" b="1" i="0" spc="-20">
                        <a:solidFill>
                          <a:schemeClr val="tx1"/>
                        </a:solidFill>
                        <a:latin typeface="Yu Gothic" panose="020B0400000000000000" pitchFamily="34" charset="-128"/>
                        <a:ea typeface="Yu Gothic" panose="020B0400000000000000" pitchFamily="34" charset="-128"/>
                        <a:cs typeface="Noto Sans CJK JP Regular"/>
                      </a:endParaRPr>
                    </a:p>
                    <a:p>
                      <a:pPr marL="5715" algn="ctr">
                        <a:lnSpc>
                          <a:spcPct val="120000"/>
                        </a:lnSpc>
                        <a:spcBef>
                          <a:spcPts val="0"/>
                        </a:spcBef>
                      </a:pPr>
                      <a:r>
                        <a:rPr lang="en-US" altLang="ja-JP" sz="900" b="1" i="0" spc="-50">
                          <a:solidFill>
                            <a:schemeClr val="tx1"/>
                          </a:solidFill>
                          <a:latin typeface="Yu Gothic" panose="020B0400000000000000" pitchFamily="34" charset="-128"/>
                          <a:ea typeface="Yu Gothic" panose="020B0400000000000000" pitchFamily="34" charset="-128"/>
                          <a:cs typeface="IPAPGothic"/>
                        </a:rPr>
                        <a:t>16</a:t>
                      </a:r>
                      <a:r>
                        <a:rPr lang="ja-JP" altLang="en-US" sz="900" b="1" i="0" spc="-50">
                          <a:solidFill>
                            <a:schemeClr val="tx1"/>
                          </a:solidFill>
                          <a:latin typeface="Yu Gothic" panose="020B0400000000000000" pitchFamily="34" charset="-128"/>
                          <a:ea typeface="Yu Gothic" panose="020B0400000000000000" pitchFamily="34" charset="-128"/>
                          <a:cs typeface="IPAPGothic"/>
                        </a:rPr>
                        <a:t>分</a:t>
                      </a:r>
                      <a:endParaRPr lang="ja-JP" altLang="en-US" sz="900" b="1" i="0">
                        <a:solidFill>
                          <a:schemeClr val="tx1"/>
                        </a:solidFill>
                        <a:latin typeface="Yu Gothic" panose="020B0400000000000000" pitchFamily="34" charset="-128"/>
                        <a:ea typeface="Yu Gothic" panose="020B0400000000000000" pitchFamily="34" charset="-128"/>
                        <a:cs typeface="IPAPGothic"/>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225425" indent="-214313">
                        <a:lnSpc>
                          <a:spcPct val="120000"/>
                        </a:lnSpc>
                        <a:spcBef>
                          <a:spcPts val="0"/>
                        </a:spcBef>
                        <a:tabLst>
                          <a:tab pos="574675" algn="l"/>
                          <a:tab pos="895350" algn="l"/>
                        </a:tabLst>
                      </a:pPr>
                      <a:r>
                        <a:rPr lang="ja-JP" altLang="en-US" sz="1000" b="1" i="0">
                          <a:solidFill>
                            <a:schemeClr val="tx1"/>
                          </a:solidFill>
                          <a:latin typeface="Yu Gothic" panose="020B0400000000000000" pitchFamily="34" charset="-128"/>
                          <a:ea typeface="Yu Gothic" panose="020B0400000000000000" pitchFamily="34" charset="-128"/>
                          <a:cs typeface="Noto Sans CJK JP Regular"/>
                        </a:rPr>
                        <a:t>調べ学習 個人・グループワーク</a:t>
                      </a:r>
                      <a:endParaRPr lang="en-US" altLang="ja-JP" sz="1000" b="1" i="0">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rtl="0" eaLnBrk="1" fontAlgn="auto" latinLnBrk="0" hangingPunct="1">
                        <a:lnSpc>
                          <a:spcPct val="120000"/>
                        </a:lnSpc>
                        <a:spcBef>
                          <a:spcPts val="0"/>
                        </a:spcBef>
                        <a:spcAft>
                          <a:spcPts val="0"/>
                        </a:spcAft>
                        <a:buClrTx/>
                        <a:buSzTx/>
                        <a:buFontTx/>
                        <a:buNone/>
                        <a:tabLst>
                          <a:tab pos="574675" algn="l"/>
                          <a:tab pos="895350" algn="l"/>
                        </a:tabLst>
                        <a:defRPr/>
                      </a:pPr>
                      <a:r>
                        <a:rPr lang="ja-JP" altLang="en-US" sz="900" b="0" i="0">
                          <a:solidFill>
                            <a:schemeClr val="tx1"/>
                          </a:solidFill>
                          <a:latin typeface="Yu Gothic" panose="020B0400000000000000" pitchFamily="34" charset="-128"/>
                          <a:ea typeface="Yu Gothic" panose="020B0400000000000000" pitchFamily="34" charset="-128"/>
                          <a:cs typeface="Times New Roman"/>
                        </a:rPr>
                        <a:t>〇ワークシートのどの項目を調べるか</a:t>
                      </a:r>
                      <a:endParaRPr lang="en-US" altLang="ja-JP" sz="900" b="0" i="0">
                        <a:solidFill>
                          <a:schemeClr val="tx1"/>
                        </a:solidFill>
                        <a:latin typeface="Yu Gothic" panose="020B0400000000000000" pitchFamily="34" charset="-128"/>
                        <a:ea typeface="Yu Gothic" panose="020B0400000000000000" pitchFamily="34" charset="-128"/>
                        <a:cs typeface="Times New Roman"/>
                      </a:endParaRPr>
                    </a:p>
                    <a:p>
                      <a:pPr marL="225425" marR="0" lvl="0" indent="-214313" algn="l" defTabSz="914400" rtl="0" eaLnBrk="1" fontAlgn="auto" latinLnBrk="0" hangingPunct="1">
                        <a:lnSpc>
                          <a:spcPct val="120000"/>
                        </a:lnSpc>
                        <a:spcBef>
                          <a:spcPts val="0"/>
                        </a:spcBef>
                        <a:spcAft>
                          <a:spcPts val="0"/>
                        </a:spcAft>
                        <a:buClrTx/>
                        <a:buSzTx/>
                        <a:buFontTx/>
                        <a:buNone/>
                        <a:tabLst>
                          <a:tab pos="574675" algn="l"/>
                          <a:tab pos="895350" algn="l"/>
                        </a:tabLst>
                        <a:defRPr/>
                      </a:pPr>
                      <a:r>
                        <a:rPr lang="ja-JP" altLang="en-US" sz="900" b="0" i="0">
                          <a:solidFill>
                            <a:schemeClr val="tx1"/>
                          </a:solidFill>
                          <a:latin typeface="Yu Gothic" panose="020B0400000000000000" pitchFamily="34" charset="-128"/>
                          <a:ea typeface="Yu Gothic" panose="020B0400000000000000" pitchFamily="34" charset="-128"/>
                          <a:cs typeface="Times New Roman"/>
                        </a:rPr>
                        <a:t>決める</a:t>
                      </a:r>
                      <a:r>
                        <a:rPr lang="en-US" altLang="ja-JP" sz="900" b="0" i="0">
                          <a:solidFill>
                            <a:schemeClr val="tx1"/>
                          </a:solidFill>
                          <a:latin typeface="Yu Gothic" panose="020B0400000000000000" pitchFamily="34" charset="-128"/>
                          <a:ea typeface="Yu Gothic" panose="020B0400000000000000" pitchFamily="34" charset="-128"/>
                          <a:cs typeface="Times New Roman"/>
                        </a:rPr>
                        <a:t>(</a:t>
                      </a:r>
                      <a:r>
                        <a:rPr lang="ja-JP" altLang="en-US" sz="900" b="0" i="0">
                          <a:solidFill>
                            <a:schemeClr val="tx1"/>
                          </a:solidFill>
                          <a:latin typeface="Yu Gothic" panose="020B0400000000000000" pitchFamily="34" charset="-128"/>
                          <a:ea typeface="Yu Gothic" panose="020B0400000000000000" pitchFamily="34" charset="-128"/>
                          <a:cs typeface="Times New Roman"/>
                        </a:rPr>
                        <a:t>１～２項目</a:t>
                      </a:r>
                      <a:r>
                        <a:rPr lang="en-US" altLang="ja-JP" sz="900" b="0" i="0">
                          <a:solidFill>
                            <a:schemeClr val="tx1"/>
                          </a:solidFill>
                          <a:latin typeface="Yu Gothic" panose="020B0400000000000000" pitchFamily="34" charset="-128"/>
                          <a:ea typeface="Yu Gothic" panose="020B0400000000000000" pitchFamily="34" charset="-128"/>
                          <a:cs typeface="Times New Roman"/>
                        </a:rPr>
                        <a:t>)</a:t>
                      </a:r>
                      <a:endParaRPr lang="en-US" altLang="ja-JP" sz="900" b="1" i="0">
                        <a:solidFill>
                          <a:schemeClr val="tx1"/>
                        </a:solidFill>
                        <a:latin typeface="Yu Gothic" panose="020B0400000000000000" pitchFamily="34" charset="-128"/>
                        <a:ea typeface="Yu Gothic" panose="020B0400000000000000" pitchFamily="34" charset="-128"/>
                        <a:cs typeface="Noto Sans CJK JP Regular"/>
                      </a:endParaRPr>
                    </a:p>
                    <a:p>
                      <a:pPr marL="225425" indent="-214313">
                        <a:lnSpc>
                          <a:spcPct val="120000"/>
                        </a:lnSpc>
                        <a:spcBef>
                          <a:spcPts val="0"/>
                        </a:spcBef>
                        <a:tabLst>
                          <a:tab pos="574675" algn="l"/>
                          <a:tab pos="895350" algn="l"/>
                        </a:tabLst>
                      </a:pPr>
                      <a:endParaRPr lang="ja-JP" altLang="en-US" sz="900" b="1" i="0">
                        <a:solidFill>
                          <a:schemeClr val="tx1"/>
                        </a:solidFill>
                        <a:latin typeface="Yu Gothic" panose="020B0400000000000000" pitchFamily="34" charset="-128"/>
                        <a:ea typeface="Yu Gothic" panose="020B0400000000000000" pitchFamily="34" charset="-128"/>
                        <a:cs typeface="Noto Sans CJK JP Regular"/>
                      </a:endParaRPr>
                    </a:p>
                    <a:p>
                      <a:pPr marL="133350" marR="27305" lvl="0" indent="-123825" algn="just" defTabSz="914400" eaLnBrk="1" fontAlgn="auto" latinLnBrk="0" hangingPunct="1">
                        <a:lnSpc>
                          <a:spcPct val="120000"/>
                        </a:lnSpc>
                        <a:spcBef>
                          <a:spcPts val="0"/>
                        </a:spcBef>
                        <a:spcAft>
                          <a:spcPts val="0"/>
                        </a:spcAft>
                        <a:buClrTx/>
                        <a:buSzTx/>
                        <a:buFontTx/>
                        <a:buNone/>
                        <a:tabLst/>
                        <a:defRPr/>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5">
                          <a:solidFill>
                            <a:schemeClr val="tx1"/>
                          </a:solidFill>
                          <a:latin typeface="Yu Gothic" panose="020B0400000000000000" pitchFamily="34" charset="-128"/>
                          <a:ea typeface="Yu Gothic" panose="020B0400000000000000" pitchFamily="34" charset="-128"/>
                          <a:cs typeface="Times New Roman"/>
                        </a:rPr>
                        <a:t>選んだ</a:t>
                      </a:r>
                      <a:r>
                        <a:rPr lang="ja-JP" altLang="en-US" sz="900" b="0" i="0">
                          <a:solidFill>
                            <a:schemeClr val="tx1"/>
                          </a:solidFill>
                          <a:latin typeface="Yu Gothic" panose="020B0400000000000000" pitchFamily="34" charset="-128"/>
                          <a:ea typeface="Yu Gothic" panose="020B0400000000000000" pitchFamily="34" charset="-128"/>
                          <a:cs typeface="Times New Roman"/>
                        </a:rPr>
                        <a:t>テーマについて</a:t>
                      </a:r>
                      <a:r>
                        <a:rPr lang="en-US" altLang="ja-JP" sz="900" b="0" i="0">
                          <a:solidFill>
                            <a:schemeClr val="tx1"/>
                          </a:solidFill>
                          <a:latin typeface="Yu Gothic" panose="020B0400000000000000" pitchFamily="34" charset="-128"/>
                          <a:ea typeface="Yu Gothic" panose="020B0400000000000000" pitchFamily="34" charset="-128"/>
                          <a:cs typeface="Times New Roman"/>
                        </a:rPr>
                        <a:t>,</a:t>
                      </a:r>
                      <a:r>
                        <a:rPr lang="ja-JP" altLang="en-US" sz="900" b="0" i="0">
                          <a:solidFill>
                            <a:schemeClr val="tx1"/>
                          </a:solidFill>
                          <a:latin typeface="Yu Gothic" panose="020B0400000000000000" pitchFamily="34" charset="-128"/>
                          <a:ea typeface="Yu Gothic" panose="020B0400000000000000" pitchFamily="34" charset="-128"/>
                          <a:cs typeface="Times New Roman"/>
                        </a:rPr>
                        <a:t>インターネットで</a:t>
                      </a:r>
                      <a:endParaRPr lang="en-US" altLang="ja-JP" sz="900" b="0" i="0">
                        <a:solidFill>
                          <a:schemeClr val="tx1"/>
                        </a:solidFill>
                        <a:latin typeface="Yu Gothic" panose="020B0400000000000000" pitchFamily="34" charset="-128"/>
                        <a:ea typeface="Yu Gothic" panose="020B0400000000000000" pitchFamily="34" charset="-128"/>
                        <a:cs typeface="Times New Roman"/>
                      </a:endParaRPr>
                    </a:p>
                    <a:p>
                      <a:pPr marL="133350" marR="27305" lvl="0" indent="-123825" algn="just" defTabSz="914400" eaLnBrk="1" fontAlgn="auto" latinLnBrk="0" hangingPunct="1">
                        <a:lnSpc>
                          <a:spcPct val="120000"/>
                        </a:lnSpc>
                        <a:spcBef>
                          <a:spcPts val="0"/>
                        </a:spcBef>
                        <a:spcAft>
                          <a:spcPts val="0"/>
                        </a:spcAft>
                        <a:buClrTx/>
                        <a:buSzTx/>
                        <a:buFontTx/>
                        <a:buNone/>
                        <a:tabLst/>
                        <a:defRPr/>
                      </a:pPr>
                      <a:r>
                        <a:rPr lang="ja-JP" altLang="en-US" sz="900" b="0" i="0">
                          <a:solidFill>
                            <a:schemeClr val="tx1"/>
                          </a:solidFill>
                          <a:latin typeface="Yu Gothic" panose="020B0400000000000000" pitchFamily="34" charset="-128"/>
                          <a:ea typeface="Yu Gothic" panose="020B0400000000000000" pitchFamily="34" charset="-128"/>
                          <a:cs typeface="Times New Roman"/>
                        </a:rPr>
                        <a:t>調べる</a:t>
                      </a:r>
                      <a:endParaRPr lang="en-US" altLang="ja-JP" sz="900" b="0" i="0">
                        <a:solidFill>
                          <a:schemeClr val="tx1"/>
                        </a:solidFill>
                        <a:latin typeface="Yu Gothic" panose="020B0400000000000000" pitchFamily="34" charset="-128"/>
                        <a:ea typeface="Yu Gothic" panose="020B0400000000000000" pitchFamily="34" charset="-128"/>
                        <a:cs typeface="Times New Roman"/>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indent="-123825" algn="just">
                        <a:lnSpc>
                          <a:spcPct val="120000"/>
                        </a:lnSpc>
                        <a:spcBef>
                          <a:spcPts val="0"/>
                        </a:spcBef>
                        <a:buFontTx/>
                        <a:buNone/>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・端末で検索を行うように指示をする</a:t>
                      </a: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endParaRPr lang="en-US" altLang="ja-JP" sz="900" b="0" i="0">
                        <a:solidFill>
                          <a:schemeClr val="tx1"/>
                        </a:solidFill>
                        <a:latin typeface="Yu Gothic" panose="020B0400000000000000" pitchFamily="34" charset="-128"/>
                        <a:ea typeface="Yu Gothic" panose="020B0400000000000000" pitchFamily="34" charset="-128"/>
                        <a:cs typeface="Noto Sans CJK JP Regular"/>
                      </a:endParaRPr>
                    </a:p>
                    <a:p>
                      <a:pPr marL="133350" marR="69850" indent="-123825" algn="just">
                        <a:lnSpc>
                          <a:spcPct val="120000"/>
                        </a:lnSpc>
                        <a:spcBef>
                          <a:spcPts val="0"/>
                        </a:spcBef>
                        <a:buFontTx/>
                        <a:buNone/>
                        <a:tabLst/>
                      </a:pPr>
                      <a:r>
                        <a:rPr lang="ja-JP" altLang="en-US" sz="900" b="0" i="0">
                          <a:solidFill>
                            <a:schemeClr val="tx1"/>
                          </a:solidFill>
                          <a:latin typeface="Yu Gothic" panose="020B0400000000000000" pitchFamily="34" charset="-128"/>
                          <a:ea typeface="Yu Gothic" panose="020B0400000000000000" pitchFamily="34" charset="-128"/>
                          <a:cs typeface="Noto Sans CJK JP Regular"/>
                        </a:rPr>
                        <a:t>・調べたい国・地域が同じ児童同士でグループを作り協力して調べさせてもよい</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Noto Sans CJK JP Regular"/>
                        </a:rPr>
                        <a:t>個人で調べさせてもよい</a:t>
                      </a:r>
                      <a:r>
                        <a:rPr lang="en-US" altLang="ja-JP" sz="900" b="0" i="0">
                          <a:solidFill>
                            <a:schemeClr val="tx1"/>
                          </a:solidFill>
                          <a:latin typeface="Yu Gothic" panose="020B0400000000000000" pitchFamily="34" charset="-128"/>
                          <a:ea typeface="Yu Gothic" panose="020B0400000000000000" pitchFamily="34" charset="-128"/>
                          <a:cs typeface="Noto Sans CJK JP Regular"/>
                        </a:rPr>
                        <a:t>)</a:t>
                      </a: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■ワークシート</a:t>
                      </a:r>
                      <a:r>
                        <a:rPr lang="en-US" altLang="ja-JP" sz="800" b="0">
                          <a:solidFill>
                            <a:schemeClr val="tx1"/>
                          </a:solidFill>
                          <a:latin typeface="Yu Gothic" panose="020B0400000000000000" pitchFamily="34" charset="-128"/>
                          <a:ea typeface="Yu Gothic" panose="020B0400000000000000" pitchFamily="34" charset="-128"/>
                          <a:cs typeface="Noto Sans CJK JP Bold"/>
                        </a:rPr>
                        <a:t>1</a:t>
                      </a:r>
                      <a:r>
                        <a:rPr lang="ja-JP" altLang="en-US" sz="800" b="0">
                          <a:solidFill>
                            <a:schemeClr val="tx1"/>
                          </a:solidFill>
                          <a:latin typeface="Yu Gothic" panose="020B0400000000000000" pitchFamily="34" charset="-128"/>
                          <a:ea typeface="Yu Gothic" panose="020B0400000000000000" pitchFamily="34" charset="-128"/>
                          <a:cs typeface="Noto Sans CJK JP Bold"/>
                        </a:rPr>
                        <a:t>：小学生</a:t>
                      </a:r>
                      <a:r>
                        <a:rPr lang="en-US" altLang="ja-JP" sz="800" b="0">
                          <a:solidFill>
                            <a:schemeClr val="tx1"/>
                          </a:solidFill>
                          <a:latin typeface="Yu Gothic" panose="020B0400000000000000" pitchFamily="34" charset="-128"/>
                          <a:ea typeface="Yu Gothic" panose="020B0400000000000000" pitchFamily="34" charset="-128"/>
                          <a:cs typeface="Noto Sans CJK JP Bold"/>
                        </a:rPr>
                        <a:t>B</a:t>
                      </a:r>
                      <a:r>
                        <a:rPr lang="ja-JP" altLang="en-US" sz="800" b="0">
                          <a:solidFill>
                            <a:schemeClr val="tx1"/>
                          </a:solidFill>
                          <a:latin typeface="Yu Gothic" panose="020B0400000000000000" pitchFamily="34" charset="-128"/>
                          <a:ea typeface="Yu Gothic" panose="020B0400000000000000" pitchFamily="34" charset="-128"/>
                          <a:cs typeface="Noto Sans CJK JP Bold"/>
                        </a:rPr>
                        <a:t>　アジアの国と地域</a:t>
                      </a: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0" marR="0" lvl="0" indent="0" algn="just" defTabSz="914400" rtl="0" eaLnBrk="1" fontAlgn="auto" latinLnBrk="0" hangingPunct="1">
                        <a:lnSpc>
                          <a:spcPct val="120000"/>
                        </a:lnSpc>
                        <a:spcBef>
                          <a:spcPts val="0"/>
                        </a:spcBef>
                        <a:spcAft>
                          <a:spcPts val="0"/>
                        </a:spcAft>
                        <a:buClrTx/>
                        <a:buSzTx/>
                        <a:buFontTx/>
                        <a:buNone/>
                        <a:tabLst/>
                        <a:defRPr/>
                      </a:pP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i="0">
                          <a:solidFill>
                            <a:schemeClr val="tx1"/>
                          </a:solidFill>
                          <a:latin typeface="Yu Gothic" panose="020B0400000000000000" pitchFamily="34" charset="-128"/>
                          <a:ea typeface="Yu Gothic" panose="020B0400000000000000" pitchFamily="34" charset="-128"/>
                        </a:rPr>
                        <a:t>・児童用端末</a:t>
                      </a:r>
                      <a:endParaRPr lang="en-US" altLang="ja-JP" sz="800" b="0" i="0">
                        <a:solidFill>
                          <a:schemeClr val="tx1"/>
                        </a:solidFill>
                        <a:latin typeface="Yu Gothic" panose="020B0400000000000000" pitchFamily="34" charset="-128"/>
                        <a:ea typeface="Yu Gothic" panose="020B0400000000000000" pitchFamily="34" charset="-128"/>
                      </a:endParaRPr>
                    </a:p>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i="0">
                          <a:solidFill>
                            <a:schemeClr val="tx1"/>
                          </a:solidFill>
                          <a:latin typeface="Yu Gothic" panose="020B0400000000000000" pitchFamily="34" charset="-128"/>
                          <a:ea typeface="Yu Gothic" panose="020B0400000000000000" pitchFamily="34" charset="-128"/>
                        </a:rPr>
                        <a:t>・地図帳や教科書</a:t>
                      </a:r>
                      <a:endParaRPr lang="en-US" altLang="ja-JP" sz="800" b="0" i="0">
                        <a:solidFill>
                          <a:schemeClr val="tx1"/>
                        </a:solidFill>
                        <a:latin typeface="Yu Gothic" panose="020B0400000000000000" pitchFamily="34" charset="-128"/>
                        <a:ea typeface="Yu Gothic" panose="020B0400000000000000" pitchFamily="34" charset="-128"/>
                      </a:endParaRPr>
                    </a:p>
                    <a:p>
                      <a:pPr>
                        <a:lnSpc>
                          <a:spcPct val="120000"/>
                        </a:lnSpc>
                      </a:pPr>
                      <a:endParaRPr sz="800" b="0" i="0">
                        <a:solidFill>
                          <a:schemeClr val="tx1"/>
                        </a:solidFill>
                        <a:latin typeface="Yu Gothic" panose="020B0400000000000000" pitchFamily="34" charset="-128"/>
                        <a:ea typeface="Yu Gothic" panose="020B0400000000000000" pitchFamily="34" charset="-128"/>
                        <a:cs typeface="IPAPGothic"/>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59422221"/>
                  </a:ext>
                </a:extLst>
              </a:tr>
              <a:tr h="733520">
                <a:tc>
                  <a:txBody>
                    <a:bodyPr/>
                    <a:lstStyle/>
                    <a:p>
                      <a:pPr marL="74930" marR="60325" indent="-1270" algn="ctr">
                        <a:lnSpc>
                          <a:spcPct val="120000"/>
                        </a:lnSpc>
                        <a:spcBef>
                          <a:spcPts val="0"/>
                        </a:spcBef>
                      </a:pPr>
                      <a:r>
                        <a:rPr lang="ja-JP" altLang="en-US" sz="900" b="1" i="0">
                          <a:solidFill>
                            <a:schemeClr val="tx1"/>
                          </a:solidFill>
                          <a:latin typeface="Yu Gothic" panose="020B0400000000000000" pitchFamily="34" charset="-128"/>
                          <a:ea typeface="Yu Gothic" panose="020B0400000000000000" pitchFamily="34" charset="-128"/>
                        </a:rPr>
                        <a:t>発表</a:t>
                      </a:r>
                      <a:endParaRPr lang="en-US" altLang="ja-JP" sz="900" b="1" i="0" spc="0">
                        <a:solidFill>
                          <a:schemeClr val="tx1"/>
                        </a:solidFill>
                        <a:latin typeface="Yu Gothic" panose="020B0400000000000000" pitchFamily="34" charset="-128"/>
                        <a:ea typeface="Yu Gothic" panose="020B0400000000000000" pitchFamily="34" charset="-128"/>
                      </a:endParaRPr>
                    </a:p>
                    <a:p>
                      <a:pPr marL="74930" marR="60325" indent="-1270" algn="ctr">
                        <a:lnSpc>
                          <a:spcPct val="120000"/>
                        </a:lnSpc>
                        <a:spcBef>
                          <a:spcPts val="0"/>
                        </a:spcBef>
                      </a:pPr>
                      <a:r>
                        <a:rPr lang="en-US" altLang="ja-JP" sz="900" b="1" i="0" spc="5">
                          <a:solidFill>
                            <a:schemeClr val="tx1"/>
                          </a:solidFill>
                          <a:latin typeface="Yu Gothic" panose="020B0400000000000000" pitchFamily="34" charset="-128"/>
                          <a:ea typeface="Yu Gothic" panose="020B0400000000000000" pitchFamily="34" charset="-128"/>
                        </a:rPr>
                        <a:t>6</a:t>
                      </a:r>
                      <a:r>
                        <a:rPr lang="ja-JP" altLang="en-US" sz="900" b="1" i="0" spc="5">
                          <a:solidFill>
                            <a:schemeClr val="tx1"/>
                          </a:solidFill>
                          <a:latin typeface="Yu Gothic" panose="020B0400000000000000" pitchFamily="34" charset="-128"/>
                          <a:ea typeface="Yu Gothic" panose="020B0400000000000000" pitchFamily="34" charset="-128"/>
                        </a:rPr>
                        <a:t>分</a:t>
                      </a:r>
                      <a:endParaRPr sz="900" b="1" i="0">
                        <a:solidFill>
                          <a:schemeClr val="tx1"/>
                        </a:solidFill>
                        <a:latin typeface="Yu Gothic" panose="020B0400000000000000" pitchFamily="34" charset="-128"/>
                        <a:ea typeface="Yu Gothic" panose="020B0400000000000000" pitchFamily="34"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225425" marR="0" lvl="0" indent="-214313" algn="l" defTabSz="914400" rtl="0" eaLnBrk="1" fontAlgn="auto" latinLnBrk="0" hangingPunct="1">
                        <a:lnSpc>
                          <a:spcPct val="120000"/>
                        </a:lnSpc>
                        <a:spcBef>
                          <a:spcPts val="0"/>
                        </a:spcBef>
                        <a:spcAft>
                          <a:spcPts val="0"/>
                        </a:spcAft>
                        <a:buClrTx/>
                        <a:buSzTx/>
                        <a:buFontTx/>
                        <a:buNone/>
                        <a:tabLst/>
                        <a:defRPr/>
                      </a:pPr>
                      <a:r>
                        <a:rPr lang="ja-JP" altLang="en-US" sz="1000" b="1" i="0">
                          <a:solidFill>
                            <a:schemeClr val="tx1"/>
                          </a:solidFill>
                          <a:latin typeface="Yu Gothic" panose="020B0400000000000000" pitchFamily="34" charset="-128"/>
                          <a:ea typeface="Yu Gothic" panose="020B0400000000000000" pitchFamily="34" charset="-128"/>
                          <a:cs typeface="Noto Sans CJK JP Regular"/>
                        </a:rPr>
                        <a:t>調べた内容の共有</a:t>
                      </a:r>
                      <a:endParaRPr lang="en-US" altLang="ja-JP" sz="1000" b="1" i="0">
                        <a:solidFill>
                          <a:schemeClr val="tx1"/>
                        </a:solidFill>
                        <a:latin typeface="Yu Gothic" panose="020B0400000000000000" pitchFamily="34" charset="-128"/>
                        <a:ea typeface="Yu Gothic" panose="020B0400000000000000" pitchFamily="34" charset="-128"/>
                        <a:cs typeface="Noto Sans CJK JP Regular"/>
                      </a:endParaRPr>
                    </a:p>
                    <a:p>
                      <a:pPr marL="225425" marR="0" lvl="0" indent="-214313" algn="l" defTabSz="914400" rtl="0" eaLnBrk="1" fontAlgn="auto" latinLnBrk="0" hangingPunct="1">
                        <a:lnSpc>
                          <a:spcPct val="120000"/>
                        </a:lnSpc>
                        <a:spcBef>
                          <a:spcPts val="0"/>
                        </a:spcBef>
                        <a:spcAft>
                          <a:spcPts val="0"/>
                        </a:spcAft>
                        <a:buClrTx/>
                        <a:buSzTx/>
                        <a:buFontTx/>
                        <a:buNone/>
                        <a:tabLst/>
                        <a:defRPr/>
                      </a:pPr>
                      <a:r>
                        <a:rPr lang="ja-JP" altLang="en-US" sz="900" b="0" i="0" spc="45">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a:solidFill>
                            <a:schemeClr val="tx1"/>
                          </a:solidFill>
                          <a:latin typeface="Yu Gothic" panose="020B0400000000000000" pitchFamily="34" charset="-128"/>
                          <a:ea typeface="Yu Gothic" panose="020B0400000000000000" pitchFamily="34" charset="-128"/>
                          <a:cs typeface="Times New Roman"/>
                        </a:rPr>
                        <a:t>１分程度で調べたことを班内で発表する</a:t>
                      </a:r>
                      <a:endParaRPr sz="100" b="0" i="0">
                        <a:solidFill>
                          <a:schemeClr val="tx1"/>
                        </a:solidFill>
                        <a:latin typeface="Yu Gothic" panose="020B0400000000000000" pitchFamily="34" charset="-128"/>
                        <a:ea typeface="Yu Gothic" panose="020B0400000000000000" pitchFamily="34" charset="-128"/>
                        <a:cs typeface="WenQuanYi Micro Hei"/>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indent="-123825" algn="just">
                        <a:lnSpc>
                          <a:spcPct val="120000"/>
                        </a:lnSpc>
                        <a:spcBef>
                          <a:spcPts val="0"/>
                        </a:spcBef>
                        <a:buFontTx/>
                        <a:buNone/>
                        <a:tabLst/>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・時間管理は</a:t>
                      </a:r>
                      <a:r>
                        <a:rPr lang="en-US" altLang="ja-JP" sz="900" b="0" i="0" spc="40">
                          <a:solidFill>
                            <a:schemeClr val="tx1"/>
                          </a:solidFill>
                          <a:latin typeface="Yu Gothic" panose="020B0400000000000000" pitchFamily="34" charset="-128"/>
                          <a:ea typeface="Yu Gothic" panose="020B0400000000000000" pitchFamily="34" charset="-128"/>
                          <a:cs typeface="Noto Sans CJK JP Regular"/>
                        </a:rPr>
                        <a:t>,</a:t>
                      </a: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教師がタイマーを使用して行う</a:t>
                      </a:r>
                      <a:endParaRPr lang="en-US" altLang="ja-JP" sz="900" b="0" i="0" spc="4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lang="ja-JP" altLang="en-US" sz="800" b="0">
                          <a:solidFill>
                            <a:schemeClr val="tx1"/>
                          </a:solidFill>
                          <a:latin typeface="Yu Gothic" panose="020B0400000000000000" pitchFamily="34" charset="-128"/>
                          <a:ea typeface="Yu Gothic" panose="020B0400000000000000" pitchFamily="34" charset="-128"/>
                          <a:cs typeface="Noto Sans CJK JP Bold"/>
                        </a:rPr>
                        <a:t>■ワークシート</a:t>
                      </a:r>
                      <a:r>
                        <a:rPr lang="en-US" altLang="ja-JP" sz="800" b="0">
                          <a:solidFill>
                            <a:schemeClr val="tx1"/>
                          </a:solidFill>
                          <a:latin typeface="Yu Gothic" panose="020B0400000000000000" pitchFamily="34" charset="-128"/>
                          <a:ea typeface="Yu Gothic" panose="020B0400000000000000" pitchFamily="34" charset="-128"/>
                          <a:cs typeface="Noto Sans CJK JP Bold"/>
                        </a:rPr>
                        <a:t>1</a:t>
                      </a:r>
                      <a:r>
                        <a:rPr lang="ja-JP" altLang="en-US" sz="800" b="0">
                          <a:solidFill>
                            <a:schemeClr val="tx1"/>
                          </a:solidFill>
                          <a:latin typeface="Yu Gothic" panose="020B0400000000000000" pitchFamily="34" charset="-128"/>
                          <a:ea typeface="Yu Gothic" panose="020B0400000000000000" pitchFamily="34" charset="-128"/>
                          <a:cs typeface="Noto Sans CJK JP Bold"/>
                        </a:rPr>
                        <a:t>：小学生</a:t>
                      </a:r>
                      <a:r>
                        <a:rPr lang="en-US" altLang="ja-JP" sz="800" b="0">
                          <a:solidFill>
                            <a:schemeClr val="tx1"/>
                          </a:solidFill>
                          <a:latin typeface="Yu Gothic" panose="020B0400000000000000" pitchFamily="34" charset="-128"/>
                          <a:ea typeface="Yu Gothic" panose="020B0400000000000000" pitchFamily="34" charset="-128"/>
                          <a:cs typeface="Noto Sans CJK JP Bold"/>
                        </a:rPr>
                        <a:t>B</a:t>
                      </a:r>
                      <a:r>
                        <a:rPr lang="ja-JP" altLang="en-US" sz="800" b="0">
                          <a:solidFill>
                            <a:schemeClr val="tx1"/>
                          </a:solidFill>
                          <a:latin typeface="Yu Gothic" panose="020B0400000000000000" pitchFamily="34" charset="-128"/>
                          <a:ea typeface="Yu Gothic" panose="020B0400000000000000" pitchFamily="34" charset="-128"/>
                          <a:cs typeface="Noto Sans CJK JP Bold"/>
                        </a:rPr>
                        <a:t>　アジアの国と地域</a:t>
                      </a:r>
                      <a:endParaRPr lang="en-US" altLang="ja-JP" sz="800" b="0">
                        <a:solidFill>
                          <a:schemeClr val="tx1"/>
                        </a:solidFill>
                        <a:latin typeface="Yu Gothic" panose="020B0400000000000000" pitchFamily="34" charset="-128"/>
                        <a:ea typeface="Yu Gothic" panose="020B0400000000000000" pitchFamily="34" charset="-128"/>
                        <a:cs typeface="Noto Sans CJK JP Bold"/>
                      </a:endParaRPr>
                    </a:p>
                    <a:p>
                      <a:pPr marL="95250" indent="-76200">
                        <a:lnSpc>
                          <a:spcPct val="120000"/>
                        </a:lnSpc>
                        <a:spcBef>
                          <a:spcPts val="0"/>
                        </a:spcBef>
                        <a:tabLst/>
                      </a:pPr>
                      <a:endParaRPr lang="en-US" altLang="ja-JP" sz="800" b="0" i="0">
                        <a:solidFill>
                          <a:schemeClr val="tx1"/>
                        </a:solidFill>
                        <a:latin typeface="Yu Gothic" panose="020B0400000000000000" pitchFamily="34" charset="-128"/>
                        <a:ea typeface="Yu Gothic" panose="020B0400000000000000" pitchFamily="34" charset="-128"/>
                      </a:endParaRPr>
                    </a:p>
                    <a:p>
                      <a:pPr marL="20320">
                        <a:lnSpc>
                          <a:spcPct val="120000"/>
                        </a:lnSpc>
                        <a:spcBef>
                          <a:spcPts val="0"/>
                        </a:spcBef>
                      </a:pPr>
                      <a:endParaRPr sz="800" b="0" i="0">
                        <a:solidFill>
                          <a:schemeClr val="tx1"/>
                        </a:solidFill>
                        <a:latin typeface="Yu Gothic" panose="020B0400000000000000" pitchFamily="34" charset="-128"/>
                        <a:ea typeface="Yu Gothic" panose="020B0400000000000000" pitchFamily="34" charset="-128"/>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33520">
                <a:tc>
                  <a:txBody>
                    <a:bodyPr/>
                    <a:lstStyle/>
                    <a:p>
                      <a:pPr marL="74930" marR="60325" indent="-1270" algn="ctr">
                        <a:lnSpc>
                          <a:spcPct val="120000"/>
                        </a:lnSpc>
                        <a:spcBef>
                          <a:spcPts val="0"/>
                        </a:spcBef>
                      </a:pPr>
                      <a:r>
                        <a:rPr lang="ja-JP" altLang="en-US" sz="900" b="1" i="0">
                          <a:solidFill>
                            <a:schemeClr val="tx1"/>
                          </a:solidFill>
                          <a:latin typeface="Yu Gothic" panose="020B0400000000000000" pitchFamily="34" charset="-128"/>
                          <a:ea typeface="Yu Gothic" panose="020B0400000000000000" pitchFamily="34" charset="-128"/>
                        </a:rPr>
                        <a:t>授業後</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9525" marR="0" lvl="0" indent="0" defTabSz="914400" eaLnBrk="1" fontAlgn="auto" latinLnBrk="0" hangingPunct="1">
                        <a:lnSpc>
                          <a:spcPct val="120000"/>
                        </a:lnSpc>
                        <a:spcBef>
                          <a:spcPts val="0"/>
                        </a:spcBef>
                        <a:spcAft>
                          <a:spcPts val="0"/>
                        </a:spcAft>
                        <a:buClrTx/>
                        <a:buSzTx/>
                        <a:buFontTx/>
                        <a:buNone/>
                        <a:tabLst/>
                        <a:defRPr/>
                      </a:pPr>
                      <a:r>
                        <a:rPr lang="ja-JP" altLang="en-US" sz="900" b="0" i="0" spc="-40">
                          <a:solidFill>
                            <a:schemeClr val="tx1"/>
                          </a:solidFill>
                          <a:latin typeface="Yu Gothic" panose="020B0400000000000000" pitchFamily="34" charset="-128"/>
                          <a:ea typeface="Yu Gothic" panose="020B0400000000000000" pitchFamily="34" charset="-128"/>
                          <a:cs typeface="Times New Roman"/>
                        </a:rPr>
                        <a:t>〇他の児童のまとめた内容を学ぶ</a:t>
                      </a:r>
                      <a:endParaRPr lang="ja-JP" altLang="en-US" sz="900" b="0" i="0">
                        <a:solidFill>
                          <a:schemeClr val="tx1"/>
                        </a:solidFill>
                        <a:latin typeface="Yu Gothic" panose="020B0400000000000000" pitchFamily="34" charset="-128"/>
                        <a:ea typeface="Yu Gothic" panose="020B0400000000000000" pitchFamily="34" charset="-128"/>
                        <a:cs typeface="Times New Roman"/>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133350" marR="69850" lvl="0" indent="-123825" algn="just" defTabSz="914400" eaLnBrk="1" fontAlgn="auto" latinLnBrk="0" hangingPunct="1">
                        <a:lnSpc>
                          <a:spcPct val="120000"/>
                        </a:lnSpc>
                        <a:spcBef>
                          <a:spcPts val="0"/>
                        </a:spcBef>
                        <a:spcAft>
                          <a:spcPts val="0"/>
                        </a:spcAft>
                        <a:buClrTx/>
                        <a:buSzTx/>
                        <a:buFontTx/>
                        <a:buNone/>
                        <a:tabLst/>
                        <a:defRPr/>
                      </a:pPr>
                      <a:r>
                        <a:rPr lang="ja-JP" altLang="en-US" sz="900" b="0" i="0" spc="40">
                          <a:solidFill>
                            <a:schemeClr val="tx1"/>
                          </a:solidFill>
                          <a:latin typeface="Yu Gothic" panose="020B0400000000000000" pitchFamily="34" charset="-128"/>
                          <a:ea typeface="Yu Gothic" panose="020B0400000000000000" pitchFamily="34" charset="-128"/>
                          <a:cs typeface="Noto Sans CJK JP Regular"/>
                        </a:rPr>
                        <a:t>・記入したワークシートを掲示するとよい</a:t>
                      </a:r>
                      <a:endParaRPr lang="ja-JP" altLang="en-US" sz="900" b="0" i="0">
                        <a:solidFill>
                          <a:schemeClr val="tx1"/>
                        </a:solidFill>
                        <a:latin typeface="Yu Gothic" panose="020B0400000000000000" pitchFamily="34" charset="-128"/>
                        <a:ea typeface="Yu Gothic" panose="020B0400000000000000" pitchFamily="34" charset="-128"/>
                        <a:cs typeface="Noto Sans CJK JP Regular"/>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ja-JP" altLang="en-US" sz="800" b="0" dirty="0">
                          <a:solidFill>
                            <a:schemeClr val="tx1"/>
                          </a:solidFill>
                          <a:latin typeface="Yu Gothic" panose="020B0400000000000000" pitchFamily="34" charset="-128"/>
                          <a:ea typeface="Yu Gothic" panose="020B0400000000000000" pitchFamily="34" charset="-128"/>
                          <a:cs typeface="Noto Sans CJK JP Bold"/>
                        </a:rPr>
                        <a:t>■ワークシート</a:t>
                      </a:r>
                      <a:r>
                        <a:rPr lang="en-US" altLang="ja-JP" sz="800" b="0" dirty="0">
                          <a:solidFill>
                            <a:schemeClr val="tx1"/>
                          </a:solidFill>
                          <a:latin typeface="Yu Gothic" panose="020B0400000000000000" pitchFamily="34" charset="-128"/>
                          <a:ea typeface="Yu Gothic" panose="020B0400000000000000" pitchFamily="34" charset="-128"/>
                          <a:cs typeface="Noto Sans CJK JP Bold"/>
                        </a:rPr>
                        <a:t>1</a:t>
                      </a:r>
                      <a:r>
                        <a:rPr lang="ja-JP" altLang="en-US" sz="800" b="0" dirty="0">
                          <a:solidFill>
                            <a:schemeClr val="tx1"/>
                          </a:solidFill>
                          <a:latin typeface="Yu Gothic" panose="020B0400000000000000" pitchFamily="34" charset="-128"/>
                          <a:ea typeface="Yu Gothic" panose="020B0400000000000000" pitchFamily="34" charset="-128"/>
                          <a:cs typeface="Noto Sans CJK JP Bold"/>
                        </a:rPr>
                        <a:t>：小学生</a:t>
                      </a:r>
                      <a:r>
                        <a:rPr lang="en-US" altLang="ja-JP" sz="800" b="0" dirty="0">
                          <a:solidFill>
                            <a:schemeClr val="tx1"/>
                          </a:solidFill>
                          <a:latin typeface="Yu Gothic" panose="020B0400000000000000" pitchFamily="34" charset="-128"/>
                          <a:ea typeface="Yu Gothic" panose="020B0400000000000000" pitchFamily="34" charset="-128"/>
                          <a:cs typeface="Noto Sans CJK JP Bold"/>
                        </a:rPr>
                        <a:t>B</a:t>
                      </a:r>
                      <a:r>
                        <a:rPr lang="ja-JP" altLang="en-US" sz="800" b="0" dirty="0">
                          <a:solidFill>
                            <a:schemeClr val="tx1"/>
                          </a:solidFill>
                          <a:latin typeface="Yu Gothic" panose="020B0400000000000000" pitchFamily="34" charset="-128"/>
                          <a:ea typeface="Yu Gothic" panose="020B0400000000000000" pitchFamily="34" charset="-128"/>
                          <a:cs typeface="Noto Sans CJK JP Bold"/>
                        </a:rPr>
                        <a:t>　アジアの国と地域</a:t>
                      </a:r>
                      <a:endParaRPr lang="en-US" altLang="ja-JP" sz="800" b="0" dirty="0">
                        <a:solidFill>
                          <a:schemeClr val="tx1"/>
                        </a:solidFill>
                        <a:latin typeface="Yu Gothic" panose="020B0400000000000000" pitchFamily="34" charset="-128"/>
                        <a:ea typeface="Yu Gothic" panose="020B0400000000000000" pitchFamily="34" charset="-128"/>
                        <a:cs typeface="Noto Sans CJK JP Bold"/>
                      </a:endParaRPr>
                    </a:p>
                  </a:txBody>
                  <a:tcPr marL="108000" marR="108000" marT="72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7568791"/>
                  </a:ext>
                </a:extLst>
              </a:tr>
            </a:tbl>
          </a:graphicData>
        </a:graphic>
      </p:graphicFrame>
      <p:sp>
        <p:nvSpPr>
          <p:cNvPr id="4" name="object 19">
            <a:extLst>
              <a:ext uri="{FF2B5EF4-FFF2-40B4-BE49-F238E27FC236}">
                <a16:creationId xmlns:a16="http://schemas.microsoft.com/office/drawing/2014/main" id="{F64F6CD9-B1A0-9941-3087-E592DD8C4837}"/>
              </a:ext>
            </a:extLst>
          </p:cNvPr>
          <p:cNvSpPr txBox="1"/>
          <p:nvPr/>
        </p:nvSpPr>
        <p:spPr>
          <a:xfrm>
            <a:off x="8320469" y="604735"/>
            <a:ext cx="2319493" cy="197490"/>
          </a:xfrm>
          <a:prstGeom prst="rect">
            <a:avLst/>
          </a:prstGeom>
        </p:spPr>
        <p:txBody>
          <a:bodyPr vert="horz" wrap="square" lIns="0" tIns="12700" rIns="0" bIns="0" rtlCol="0">
            <a:spAutoFit/>
          </a:bodyPr>
          <a:lstStyle/>
          <a:p>
            <a:pPr marL="12700">
              <a:spcBef>
                <a:spcPts val="100"/>
              </a:spcBef>
            </a:pPr>
            <a:r>
              <a:rPr lang="ja-JP" altLang="en-US" sz="1200" b="1">
                <a:solidFill>
                  <a:schemeClr val="tx1"/>
                </a:solidFill>
                <a:latin typeface="Yu Gothic" panose="020B0400000000000000" pitchFamily="34" charset="-128"/>
                <a:ea typeface="Yu Gothic" panose="020B0400000000000000" pitchFamily="34" charset="-128"/>
                <a:cs typeface="Noto Sans CJK JP Bold"/>
              </a:rPr>
              <a:t>学習の展開</a:t>
            </a:r>
            <a:r>
              <a:rPr lang="en-US" altLang="ja-JP" sz="1100">
                <a:solidFill>
                  <a:schemeClr val="tx1"/>
                </a:solidFill>
                <a:latin typeface="Yu Gothic" panose="020B0400000000000000" pitchFamily="34" charset="-128"/>
                <a:ea typeface="Yu Gothic" panose="020B0400000000000000" pitchFamily="34" charset="-128"/>
                <a:cs typeface="IPAPGothic"/>
              </a:rPr>
              <a:t>(45</a:t>
            </a:r>
            <a:r>
              <a:rPr lang="ja-JP" altLang="en-US" sz="1100">
                <a:solidFill>
                  <a:schemeClr val="tx1"/>
                </a:solidFill>
                <a:latin typeface="Yu Gothic" panose="020B0400000000000000" pitchFamily="34" charset="-128"/>
                <a:ea typeface="Yu Gothic" panose="020B0400000000000000" pitchFamily="34" charset="-128"/>
                <a:cs typeface="IPAPGothic"/>
              </a:rPr>
              <a:t>分</a:t>
            </a:r>
            <a:r>
              <a:rPr lang="en-US" altLang="ja-JP" sz="1100">
                <a:solidFill>
                  <a:schemeClr val="tx1"/>
                </a:solidFill>
                <a:latin typeface="Yu Gothic" panose="020B0400000000000000" pitchFamily="34" charset="-128"/>
                <a:ea typeface="Yu Gothic" panose="020B0400000000000000" pitchFamily="34" charset="-128"/>
                <a:cs typeface="IPAPGothic"/>
              </a:rPr>
              <a:t>)</a:t>
            </a:r>
            <a:endParaRPr sz="1000">
              <a:solidFill>
                <a:schemeClr val="tx1"/>
              </a:solidFill>
              <a:latin typeface="Yu Gothic" panose="020B0400000000000000" pitchFamily="34" charset="-128"/>
              <a:ea typeface="Yu Gothic" panose="020B0400000000000000" pitchFamily="34" charset="-128"/>
              <a:cs typeface="IPAPGothic"/>
            </a:endParaRPr>
          </a:p>
        </p:txBody>
      </p:sp>
      <p:pic>
        <p:nvPicPr>
          <p:cNvPr id="5" name="グラフィックス 4">
            <a:extLst>
              <a:ext uri="{FF2B5EF4-FFF2-40B4-BE49-F238E27FC236}">
                <a16:creationId xmlns:a16="http://schemas.microsoft.com/office/drawing/2014/main" id="{69CBE657-BB2E-2ED3-55D3-F2F430DD3AC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111724" y="620731"/>
            <a:ext cx="159684" cy="159684"/>
          </a:xfrm>
          <a:prstGeom prst="rect">
            <a:avLst/>
          </a:prstGeom>
        </p:spPr>
      </p:pic>
      <p:sp>
        <p:nvSpPr>
          <p:cNvPr id="10" name="object 106">
            <a:extLst>
              <a:ext uri="{FF2B5EF4-FFF2-40B4-BE49-F238E27FC236}">
                <a16:creationId xmlns:a16="http://schemas.microsoft.com/office/drawing/2014/main" id="{2BB7115C-F96E-5918-78F5-C273A9BCC95A}"/>
              </a:ext>
            </a:extLst>
          </p:cNvPr>
          <p:cNvSpPr/>
          <p:nvPr/>
        </p:nvSpPr>
        <p:spPr>
          <a:xfrm>
            <a:off x="3489955" y="411318"/>
            <a:ext cx="582804" cy="243890"/>
          </a:xfrm>
          <a:custGeom>
            <a:avLst/>
            <a:gdLst/>
            <a:ahLst/>
            <a:cxnLst/>
            <a:rect l="l" t="t" r="r" b="b"/>
            <a:pathLst>
              <a:path w="1512570" h="180339">
                <a:moveTo>
                  <a:pt x="1511998" y="0"/>
                </a:moveTo>
                <a:lnTo>
                  <a:pt x="0" y="0"/>
                </a:lnTo>
                <a:lnTo>
                  <a:pt x="0" y="179997"/>
                </a:lnTo>
                <a:lnTo>
                  <a:pt x="1511998" y="179997"/>
                </a:lnTo>
                <a:lnTo>
                  <a:pt x="1511998" y="0"/>
                </a:lnTo>
                <a:close/>
              </a:path>
            </a:pathLst>
          </a:custGeom>
          <a:solidFill>
            <a:srgbClr val="FFFFFF"/>
          </a:solidFill>
        </p:spPr>
        <p:txBody>
          <a:bodyPr wrap="square" lIns="0" tIns="0" rIns="0" bIns="0" rtlCol="0"/>
          <a:lstStyle/>
          <a:p>
            <a:endParaRPr>
              <a:solidFill>
                <a:schemeClr val="tx1"/>
              </a:solidFill>
            </a:endParaRPr>
          </a:p>
        </p:txBody>
      </p:sp>
      <p:pic>
        <p:nvPicPr>
          <p:cNvPr id="30" name="グラフィックス 29">
            <a:extLst>
              <a:ext uri="{FF2B5EF4-FFF2-40B4-BE49-F238E27FC236}">
                <a16:creationId xmlns:a16="http://schemas.microsoft.com/office/drawing/2014/main" id="{8955E7F0-E643-AA4C-4D3E-29219BFA531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667057" y="402597"/>
            <a:ext cx="228600" cy="228600"/>
          </a:xfrm>
          <a:prstGeom prst="rect">
            <a:avLst/>
          </a:prstGeom>
        </p:spPr>
      </p:pic>
      <p:sp>
        <p:nvSpPr>
          <p:cNvPr id="39" name="object 103">
            <a:extLst>
              <a:ext uri="{FF2B5EF4-FFF2-40B4-BE49-F238E27FC236}">
                <a16:creationId xmlns:a16="http://schemas.microsoft.com/office/drawing/2014/main" id="{04214A9C-E829-45E2-0BB7-AC0B81D6FEC3}"/>
              </a:ext>
            </a:extLst>
          </p:cNvPr>
          <p:cNvSpPr txBox="1"/>
          <p:nvPr/>
        </p:nvSpPr>
        <p:spPr>
          <a:xfrm>
            <a:off x="670574" y="3009467"/>
            <a:ext cx="6216015" cy="540469"/>
          </a:xfrm>
          <a:prstGeom prst="rect">
            <a:avLst/>
          </a:prstGeom>
        </p:spPr>
        <p:txBody>
          <a:bodyPr vert="horz" wrap="square" lIns="0" tIns="12700" rIns="0" bIns="0" rtlCol="0">
            <a:spAutoFit/>
          </a:bodyPr>
          <a:lstStyle/>
          <a:p>
            <a:pPr marL="12700" marR="5080" indent="3810" algn="just">
              <a:lnSpc>
                <a:spcPct val="129700"/>
              </a:lnSpc>
              <a:spcBef>
                <a:spcPts val="100"/>
              </a:spcBef>
            </a:pPr>
            <a:r>
              <a:rPr lang="ja-JP" altLang="en-US" sz="900" spc="25">
                <a:solidFill>
                  <a:schemeClr val="tx1"/>
                </a:solidFill>
                <a:latin typeface="Yu Gothic" panose="020B0400000000000000" pitchFamily="34" charset="-128"/>
                <a:ea typeface="Yu Gothic" panose="020B0400000000000000" pitchFamily="34" charset="-128"/>
                <a:cs typeface="Noto Sans CJK JP Regular"/>
              </a:rPr>
              <a:t>大会に参加予定のアジアの国と地域について</a:t>
            </a:r>
            <a:r>
              <a:rPr lang="en-US" altLang="ja-JP" sz="900" spc="25">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文化や言語・暮らし・スポーツといった目線から</a:t>
            </a:r>
            <a:r>
              <a:rPr lang="en-US" altLang="ja-JP" sz="900" spc="25">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近隣諸国であるアジアの多様性を学ぶことで</a:t>
            </a:r>
            <a:r>
              <a:rPr lang="en-US" altLang="ja-JP" sz="900" spc="25">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諸外国・地域への敬意や親しみをもつとともに</a:t>
            </a:r>
            <a:r>
              <a:rPr lang="en-US" altLang="ja-JP" sz="900" spc="25">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自らの知見を広げ</a:t>
            </a:r>
            <a:r>
              <a:rPr lang="en-US" altLang="ja-JP" sz="900" spc="25">
                <a:solidFill>
                  <a:schemeClr val="tx1"/>
                </a:solidFill>
                <a:latin typeface="Yu Gothic" panose="020B0400000000000000" pitchFamily="34" charset="-128"/>
                <a:ea typeface="Yu Gothic" panose="020B0400000000000000" pitchFamily="34" charset="-128"/>
                <a:cs typeface="Noto Sans CJK JP Regular"/>
              </a:rPr>
              <a:t>,</a:t>
            </a:r>
            <a:r>
              <a:rPr lang="ja-JP" altLang="en-US" sz="900" spc="25">
                <a:solidFill>
                  <a:schemeClr val="tx1"/>
                </a:solidFill>
                <a:latin typeface="Yu Gothic" panose="020B0400000000000000" pitchFamily="34" charset="-128"/>
                <a:ea typeface="Yu Gothic" panose="020B0400000000000000" pitchFamily="34" charset="-128"/>
                <a:cs typeface="Noto Sans CJK JP Regular"/>
              </a:rPr>
              <a:t>世界へ目を向けるステップとなるように学習を進める。</a:t>
            </a:r>
            <a:endParaRPr lang="ja-JP" altLang="en-US" sz="900" spc="-45">
              <a:solidFill>
                <a:schemeClr val="tx1"/>
              </a:solidFill>
              <a:latin typeface="Yu Gothic" panose="020B0400000000000000" pitchFamily="34" charset="-128"/>
              <a:ea typeface="Yu Gothic" panose="020B0400000000000000" pitchFamily="34" charset="-128"/>
              <a:cs typeface="Noto Sans CJK JP Regular"/>
            </a:endParaRPr>
          </a:p>
        </p:txBody>
      </p:sp>
      <p:sp>
        <p:nvSpPr>
          <p:cNvPr id="42" name="object 105">
            <a:extLst>
              <a:ext uri="{FF2B5EF4-FFF2-40B4-BE49-F238E27FC236}">
                <a16:creationId xmlns:a16="http://schemas.microsoft.com/office/drawing/2014/main" id="{3EF080CC-D163-1272-9041-D31817B7B664}"/>
              </a:ext>
            </a:extLst>
          </p:cNvPr>
          <p:cNvSpPr/>
          <p:nvPr/>
        </p:nvSpPr>
        <p:spPr>
          <a:xfrm>
            <a:off x="539987" y="2881630"/>
            <a:ext cx="6473825" cy="786130"/>
          </a:xfrm>
          <a:prstGeom prst="roundRect">
            <a:avLst>
              <a:gd name="adj" fmla="val 7508"/>
            </a:avLst>
          </a:prstGeom>
          <a:ln w="6350">
            <a:solidFill>
              <a:schemeClr val="tx1"/>
            </a:solidFill>
          </a:ln>
        </p:spPr>
        <p:txBody>
          <a:bodyPr wrap="square" lIns="0" tIns="0" rIns="0" bIns="0" rtlCol="0"/>
          <a:lstStyle/>
          <a:p>
            <a:endParaRPr>
              <a:solidFill>
                <a:schemeClr val="tx1"/>
              </a:solidFill>
            </a:endParaRPr>
          </a:p>
        </p:txBody>
      </p:sp>
      <p:sp>
        <p:nvSpPr>
          <p:cNvPr id="46" name="object 106">
            <a:extLst>
              <a:ext uri="{FF2B5EF4-FFF2-40B4-BE49-F238E27FC236}">
                <a16:creationId xmlns:a16="http://schemas.microsoft.com/office/drawing/2014/main" id="{67FE40C9-4CD5-6201-824C-00A655D42611}"/>
              </a:ext>
            </a:extLst>
          </p:cNvPr>
          <p:cNvSpPr/>
          <p:nvPr/>
        </p:nvSpPr>
        <p:spPr>
          <a:xfrm>
            <a:off x="680822" y="2808999"/>
            <a:ext cx="1163853" cy="166712"/>
          </a:xfrm>
          <a:custGeom>
            <a:avLst/>
            <a:gdLst/>
            <a:ahLst/>
            <a:cxnLst/>
            <a:rect l="l" t="t" r="r" b="b"/>
            <a:pathLst>
              <a:path w="1512570" h="180339">
                <a:moveTo>
                  <a:pt x="1511998" y="0"/>
                </a:moveTo>
                <a:lnTo>
                  <a:pt x="0" y="0"/>
                </a:lnTo>
                <a:lnTo>
                  <a:pt x="0" y="179997"/>
                </a:lnTo>
                <a:lnTo>
                  <a:pt x="1511998" y="179997"/>
                </a:lnTo>
                <a:lnTo>
                  <a:pt x="1511998" y="0"/>
                </a:lnTo>
                <a:close/>
              </a:path>
            </a:pathLst>
          </a:custGeom>
          <a:solidFill>
            <a:srgbClr val="FFFFFF"/>
          </a:solidFill>
        </p:spPr>
        <p:txBody>
          <a:bodyPr wrap="square" lIns="0" tIns="0" rIns="0" bIns="0" rtlCol="0"/>
          <a:lstStyle/>
          <a:p>
            <a:endParaRPr>
              <a:solidFill>
                <a:schemeClr val="tx1"/>
              </a:solidFill>
            </a:endParaRPr>
          </a:p>
        </p:txBody>
      </p:sp>
      <p:sp>
        <p:nvSpPr>
          <p:cNvPr id="47" name="object 107">
            <a:extLst>
              <a:ext uri="{FF2B5EF4-FFF2-40B4-BE49-F238E27FC236}">
                <a16:creationId xmlns:a16="http://schemas.microsoft.com/office/drawing/2014/main" id="{8BC52A8F-A2C7-6C34-57B4-7052EE3D14D8}"/>
              </a:ext>
            </a:extLst>
          </p:cNvPr>
          <p:cNvSpPr txBox="1"/>
          <p:nvPr/>
        </p:nvSpPr>
        <p:spPr>
          <a:xfrm>
            <a:off x="786263" y="2778518"/>
            <a:ext cx="1308100" cy="166712"/>
          </a:xfrm>
          <a:prstGeom prst="rect">
            <a:avLst/>
          </a:prstGeom>
        </p:spPr>
        <p:txBody>
          <a:bodyPr vert="horz" wrap="square" lIns="0" tIns="12700" rIns="0" bIns="0" rtlCol="0">
            <a:spAutoFit/>
          </a:bodyPr>
          <a:lstStyle/>
          <a:p>
            <a:pPr marL="12700">
              <a:spcBef>
                <a:spcPts val="100"/>
              </a:spcBef>
            </a:pPr>
            <a:r>
              <a:rPr sz="1000" b="1" spc="-25" err="1">
                <a:solidFill>
                  <a:schemeClr val="tx1"/>
                </a:solidFill>
                <a:latin typeface="Yu Gothic" panose="020B0400000000000000" pitchFamily="34" charset="-128"/>
                <a:ea typeface="Yu Gothic" panose="020B0400000000000000" pitchFamily="34" charset="-128"/>
                <a:cs typeface="Noto Sans CJK JP Bold"/>
              </a:rPr>
              <a:t>活動のポイント</a:t>
            </a:r>
            <a:endParaRPr sz="1000" b="1">
              <a:solidFill>
                <a:schemeClr val="tx1"/>
              </a:solidFill>
              <a:latin typeface="Yu Gothic" panose="020B0400000000000000" pitchFamily="34" charset="-128"/>
              <a:ea typeface="Yu Gothic" panose="020B0400000000000000" pitchFamily="34" charset="-128"/>
              <a:cs typeface="Noto Sans CJK JP Regular"/>
            </a:endParaRPr>
          </a:p>
        </p:txBody>
      </p:sp>
      <p:sp>
        <p:nvSpPr>
          <p:cNvPr id="49" name="テキスト ボックス 48">
            <a:extLst>
              <a:ext uri="{FF2B5EF4-FFF2-40B4-BE49-F238E27FC236}">
                <a16:creationId xmlns:a16="http://schemas.microsoft.com/office/drawing/2014/main" id="{33301EF9-95A7-7BBC-0486-8BEE2AA63268}"/>
              </a:ext>
            </a:extLst>
          </p:cNvPr>
          <p:cNvSpPr txBox="1"/>
          <p:nvPr/>
        </p:nvSpPr>
        <p:spPr>
          <a:xfrm>
            <a:off x="332305" y="3692636"/>
            <a:ext cx="7562850" cy="246221"/>
          </a:xfrm>
          <a:prstGeom prst="rect">
            <a:avLst/>
          </a:prstGeom>
          <a:noFill/>
        </p:spPr>
        <p:txBody>
          <a:bodyPr wrap="square">
            <a:spAutoFit/>
          </a:bodyPr>
          <a:lstStyle/>
          <a:p>
            <a:r>
              <a:rPr lang="ja-JP" altLang="en-US" sz="1000" spc="25">
                <a:solidFill>
                  <a:schemeClr val="tx1"/>
                </a:solidFill>
                <a:latin typeface="Yu Gothic" panose="020B0400000000000000" pitchFamily="34" charset="-128"/>
                <a:ea typeface="Yu Gothic" panose="020B0400000000000000" pitchFamily="34" charset="-128"/>
                <a:cs typeface="Noto Sans CJK JP Regular"/>
              </a:rPr>
              <a:t> </a:t>
            </a:r>
            <a:r>
              <a:rPr lang="en-US" altLang="ja-JP" sz="1000" spc="-45">
                <a:solidFill>
                  <a:schemeClr val="tx1"/>
                </a:solidFill>
                <a:latin typeface="Yu Gothic" panose="020B0400000000000000" pitchFamily="34" charset="-128"/>
                <a:ea typeface="Yu Gothic" panose="020B0400000000000000" pitchFamily="34" charset="-128"/>
                <a:cs typeface="Noto Sans CJK JP Regular"/>
              </a:rPr>
              <a:t>※</a:t>
            </a:r>
            <a:r>
              <a:rPr lang="ja-JP" altLang="en-US" sz="1000" spc="-45">
                <a:solidFill>
                  <a:schemeClr val="tx1"/>
                </a:solidFill>
                <a:latin typeface="Yu Gothic" panose="020B0400000000000000" pitchFamily="34" charset="-128"/>
                <a:ea typeface="Yu Gothic" panose="020B0400000000000000" pitchFamily="34" charset="-128"/>
                <a:cs typeface="Noto Sans CJK JP Regular"/>
              </a:rPr>
              <a:t>「</a:t>
            </a:r>
            <a:r>
              <a:rPr lang="ja-JP" altLang="en-US" sz="1000" spc="90">
                <a:solidFill>
                  <a:schemeClr val="tx1"/>
                </a:solidFill>
                <a:latin typeface="游ゴシック" panose="020B0400000000000000" pitchFamily="50" charset="-128"/>
                <a:ea typeface="游ゴシック" panose="020B0400000000000000" pitchFamily="50" charset="-128"/>
                <a:cs typeface="Noto Sans CJK JP Bold"/>
              </a:rPr>
              <a:t>愛知・名古屋</a:t>
            </a:r>
            <a:r>
              <a:rPr lang="en-US" altLang="ja-JP" sz="1000" spc="90">
                <a:solidFill>
                  <a:schemeClr val="tx1"/>
                </a:solidFill>
                <a:latin typeface="游ゴシック" panose="020B0400000000000000" pitchFamily="50" charset="-128"/>
                <a:ea typeface="游ゴシック" panose="020B0400000000000000" pitchFamily="50" charset="-128"/>
                <a:cs typeface="Noto Sans CJK JP Bold"/>
              </a:rPr>
              <a:t>2026</a:t>
            </a:r>
            <a:r>
              <a:rPr lang="ja-JP" altLang="en-US" sz="1000" spc="90">
                <a:solidFill>
                  <a:schemeClr val="tx1"/>
                </a:solidFill>
                <a:latin typeface="游ゴシック" panose="020B0400000000000000" pitchFamily="50" charset="-128"/>
                <a:ea typeface="游ゴシック" panose="020B0400000000000000" pitchFamily="50" charset="-128"/>
                <a:cs typeface="Noto Sans CJK JP Bold"/>
              </a:rPr>
              <a:t>大会学習教材</a:t>
            </a:r>
            <a:r>
              <a:rPr lang="ja-JP" altLang="en-US" sz="1000" spc="-45">
                <a:solidFill>
                  <a:schemeClr val="tx1"/>
                </a:solidFill>
                <a:latin typeface="Yu Gothic" panose="020B0400000000000000" pitchFamily="34" charset="-128"/>
                <a:ea typeface="Yu Gothic" panose="020B0400000000000000" pitchFamily="34" charset="-128"/>
                <a:cs typeface="Noto Sans CJK JP Regular"/>
              </a:rPr>
              <a:t>」の授業と連続して行うと大会との関連がわかりやすくなる。</a:t>
            </a:r>
            <a:endParaRPr lang="ja-JP" altLang="en-US" sz="1000">
              <a:solidFill>
                <a:schemeClr val="tx1"/>
              </a:solidFill>
            </a:endParaRPr>
          </a:p>
        </p:txBody>
      </p:sp>
      <p:sp>
        <p:nvSpPr>
          <p:cNvPr id="35" name="object 13">
            <a:extLst>
              <a:ext uri="{FF2B5EF4-FFF2-40B4-BE49-F238E27FC236}">
                <a16:creationId xmlns:a16="http://schemas.microsoft.com/office/drawing/2014/main" id="{A4E7904F-A9FD-D346-C69E-BAA0B1FA7DC7}"/>
              </a:ext>
            </a:extLst>
          </p:cNvPr>
          <p:cNvSpPr txBox="1"/>
          <p:nvPr/>
        </p:nvSpPr>
        <p:spPr>
          <a:xfrm>
            <a:off x="75618" y="679738"/>
            <a:ext cx="6036473" cy="246221"/>
          </a:xfrm>
          <a:prstGeom prst="rect">
            <a:avLst/>
          </a:prstGeom>
        </p:spPr>
        <p:txBody>
          <a:bodyPr vert="horz" wrap="square" lIns="0" tIns="0" rIns="0" bIns="0" rtlCol="0">
            <a:spAutoFit/>
          </a:bodyPr>
          <a:lstStyle/>
          <a:p>
            <a:pPr marL="38100" algn="ctr">
              <a:spcBef>
                <a:spcPts val="1100"/>
              </a:spcBef>
              <a:tabLst>
                <a:tab pos="2669540" algn="l"/>
              </a:tabLst>
            </a:pPr>
            <a:r>
              <a:rPr lang="ja-JP" altLang="en-US" sz="1600" b="1" spc="90">
                <a:solidFill>
                  <a:schemeClr val="tx1"/>
                </a:solidFill>
                <a:latin typeface="游ゴシック" panose="020B0400000000000000" pitchFamily="50" charset="-128"/>
                <a:ea typeface="游ゴシック" panose="020B0400000000000000" pitchFamily="50" charset="-128"/>
                <a:cs typeface="Noto Sans CJK JP Bold"/>
              </a:rPr>
              <a:t>「愛知・名古屋</a:t>
            </a:r>
            <a:r>
              <a:rPr lang="en-US" altLang="ja-JP" sz="1600" b="1" spc="90">
                <a:solidFill>
                  <a:schemeClr val="tx1"/>
                </a:solidFill>
                <a:latin typeface="游ゴシック" panose="020B0400000000000000" pitchFamily="50" charset="-128"/>
                <a:ea typeface="游ゴシック" panose="020B0400000000000000" pitchFamily="50" charset="-128"/>
                <a:cs typeface="Noto Sans CJK JP Bold"/>
              </a:rPr>
              <a:t>2026</a:t>
            </a:r>
            <a:r>
              <a:rPr lang="ja-JP" altLang="en-US" sz="1600" b="1" spc="90">
                <a:solidFill>
                  <a:schemeClr val="tx1"/>
                </a:solidFill>
                <a:latin typeface="游ゴシック" panose="020B0400000000000000" pitchFamily="50" charset="-128"/>
                <a:ea typeface="游ゴシック" panose="020B0400000000000000" pitchFamily="50" charset="-128"/>
                <a:cs typeface="Noto Sans CJK JP Bold"/>
              </a:rPr>
              <a:t>大会学習教材</a:t>
            </a:r>
            <a:endParaRPr sz="1600">
              <a:solidFill>
                <a:schemeClr val="tx1"/>
              </a:solidFill>
              <a:latin typeface="游ゴシック" panose="020B0400000000000000" pitchFamily="50" charset="-128"/>
              <a:ea typeface="游ゴシック" panose="020B0400000000000000" pitchFamily="50" charset="-128"/>
              <a:cs typeface="Noto Sans CJK JP Regular"/>
            </a:endParaRPr>
          </a:p>
        </p:txBody>
      </p:sp>
      <p:sp>
        <p:nvSpPr>
          <p:cNvPr id="36" name="object 13">
            <a:extLst>
              <a:ext uri="{FF2B5EF4-FFF2-40B4-BE49-F238E27FC236}">
                <a16:creationId xmlns:a16="http://schemas.microsoft.com/office/drawing/2014/main" id="{37DEE912-5B6F-3952-BC7B-17F679F32B4F}"/>
              </a:ext>
            </a:extLst>
          </p:cNvPr>
          <p:cNvSpPr txBox="1"/>
          <p:nvPr/>
        </p:nvSpPr>
        <p:spPr>
          <a:xfrm>
            <a:off x="4753832" y="801473"/>
            <a:ext cx="1610287" cy="246221"/>
          </a:xfrm>
          <a:prstGeom prst="rect">
            <a:avLst/>
          </a:prstGeom>
        </p:spPr>
        <p:txBody>
          <a:bodyPr vert="horz" wrap="square" lIns="0" tIns="0" rIns="0" bIns="0" rtlCol="0">
            <a:spAutoFit/>
          </a:bodyPr>
          <a:lstStyle/>
          <a:p>
            <a:pPr marL="38100" algn="ctr">
              <a:spcBef>
                <a:spcPts val="1100"/>
              </a:spcBef>
              <a:tabLst>
                <a:tab pos="2669540" algn="l"/>
              </a:tabLst>
            </a:pPr>
            <a:r>
              <a:rPr lang="ja-JP" altLang="en-US" sz="1600" b="1" spc="95">
                <a:solidFill>
                  <a:schemeClr val="tx1"/>
                </a:solidFill>
                <a:latin typeface="游ゴシック" panose="020B0400000000000000" pitchFamily="50" charset="-128"/>
                <a:ea typeface="游ゴシック" panose="020B0400000000000000" pitchFamily="50" charset="-128"/>
                <a:cs typeface="Noto Sans CJK JP Bold"/>
              </a:rPr>
              <a:t>学習展開例</a:t>
            </a:r>
            <a:endParaRPr sz="1600">
              <a:solidFill>
                <a:schemeClr val="tx1"/>
              </a:solidFill>
              <a:latin typeface="游ゴシック" panose="020B0400000000000000" pitchFamily="50" charset="-128"/>
              <a:ea typeface="游ゴシック" panose="020B0400000000000000" pitchFamily="50" charset="-128"/>
              <a:cs typeface="Noto Sans CJK JP Regular"/>
            </a:endParaRPr>
          </a:p>
        </p:txBody>
      </p:sp>
      <p:sp>
        <p:nvSpPr>
          <p:cNvPr id="38" name="object 13">
            <a:extLst>
              <a:ext uri="{FF2B5EF4-FFF2-40B4-BE49-F238E27FC236}">
                <a16:creationId xmlns:a16="http://schemas.microsoft.com/office/drawing/2014/main" id="{A0A0112C-F287-72AB-7FD9-B0F4B53E21E3}"/>
              </a:ext>
            </a:extLst>
          </p:cNvPr>
          <p:cNvSpPr txBox="1"/>
          <p:nvPr/>
        </p:nvSpPr>
        <p:spPr>
          <a:xfrm>
            <a:off x="1635993" y="893835"/>
            <a:ext cx="3639632" cy="246221"/>
          </a:xfrm>
          <a:prstGeom prst="rect">
            <a:avLst/>
          </a:prstGeom>
        </p:spPr>
        <p:txBody>
          <a:bodyPr vert="horz" wrap="square" lIns="0" tIns="0" rIns="0" bIns="0" rtlCol="0">
            <a:spAutoFit/>
          </a:bodyPr>
          <a:lstStyle/>
          <a:p>
            <a:pPr marL="38100" algn="ctr">
              <a:spcBef>
                <a:spcPts val="1100"/>
              </a:spcBef>
              <a:tabLst>
                <a:tab pos="2669540" algn="l"/>
              </a:tabLst>
            </a:pPr>
            <a:r>
              <a:rPr lang="ja-JP" altLang="en-US" sz="1200" b="1" spc="90">
                <a:solidFill>
                  <a:schemeClr val="tx1"/>
                </a:solidFill>
                <a:latin typeface="游ゴシック" panose="020B0400000000000000" pitchFamily="50" charset="-128"/>
                <a:ea typeface="游ゴシック" panose="020B0400000000000000" pitchFamily="50" charset="-128"/>
                <a:cs typeface="Noto Sans CJK JP Bold"/>
              </a:rPr>
              <a:t>～アジアの国や地域について学ぼう～　</a:t>
            </a:r>
            <a:r>
              <a:rPr lang="ja-JP" altLang="en-US" sz="1600" b="1" spc="90">
                <a:solidFill>
                  <a:schemeClr val="tx1"/>
                </a:solidFill>
                <a:latin typeface="游ゴシック" panose="020B0400000000000000" pitchFamily="50" charset="-128"/>
                <a:ea typeface="游ゴシック" panose="020B0400000000000000" pitchFamily="50" charset="-128"/>
                <a:cs typeface="Noto Sans CJK JP Bold"/>
              </a:rPr>
              <a:t>」</a:t>
            </a:r>
            <a:endParaRPr sz="1600">
              <a:solidFill>
                <a:schemeClr val="tx1"/>
              </a:solidFill>
              <a:latin typeface="游ゴシック" panose="020B0400000000000000" pitchFamily="50" charset="-128"/>
              <a:ea typeface="游ゴシック" panose="020B0400000000000000" pitchFamily="50" charset="-128"/>
              <a:cs typeface="Noto Sans CJK JP Regular"/>
            </a:endParaRPr>
          </a:p>
        </p:txBody>
      </p:sp>
      <p:grpSp>
        <p:nvGrpSpPr>
          <p:cNvPr id="40" name="グループ化 39">
            <a:extLst>
              <a:ext uri="{FF2B5EF4-FFF2-40B4-BE49-F238E27FC236}">
                <a16:creationId xmlns:a16="http://schemas.microsoft.com/office/drawing/2014/main" id="{65EBA9EC-F8A9-48DE-D3E5-22C7FEFDCD77}"/>
              </a:ext>
            </a:extLst>
          </p:cNvPr>
          <p:cNvGrpSpPr/>
          <p:nvPr/>
        </p:nvGrpSpPr>
        <p:grpSpPr>
          <a:xfrm>
            <a:off x="9287510" y="3923980"/>
            <a:ext cx="4458549" cy="1569660"/>
            <a:chOff x="8711686" y="4539040"/>
            <a:chExt cx="2793399" cy="1569660"/>
          </a:xfrm>
        </p:grpSpPr>
        <p:sp>
          <p:nvSpPr>
            <p:cNvPr id="51" name="テキスト ボックス 50">
              <a:extLst>
                <a:ext uri="{FF2B5EF4-FFF2-40B4-BE49-F238E27FC236}">
                  <a16:creationId xmlns:a16="http://schemas.microsoft.com/office/drawing/2014/main" id="{3D0A3AFC-BC32-5B78-7760-FD2AFB91598E}"/>
                </a:ext>
              </a:extLst>
            </p:cNvPr>
            <p:cNvSpPr txBox="1"/>
            <p:nvPr/>
          </p:nvSpPr>
          <p:spPr>
            <a:xfrm>
              <a:off x="8711686" y="4539040"/>
              <a:ext cx="2715748" cy="1569660"/>
            </a:xfrm>
            <a:prstGeom prst="rect">
              <a:avLst/>
            </a:prstGeom>
            <a:solidFill>
              <a:schemeClr val="bg1"/>
            </a:solidFill>
            <a:ln>
              <a:solidFill>
                <a:schemeClr val="tx1">
                  <a:lumMod val="75000"/>
                  <a:lumOff val="25000"/>
                </a:schemeClr>
              </a:solidFill>
            </a:ln>
          </p:spPr>
          <p:txBody>
            <a:bodyPr wrap="square" rtlCol="0">
              <a:spAutoFit/>
            </a:bodyPr>
            <a:lstStyle/>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a:p>
              <a:endParaRPr kumimoji="1" lang="en-US" altLang="ja-JP" sz="800" u="sng">
                <a:latin typeface="游ゴシック" panose="020B0400000000000000" pitchFamily="50" charset="-128"/>
                <a:ea typeface="游ゴシック" panose="020B0400000000000000" pitchFamily="50" charset="-128"/>
              </a:endParaRPr>
            </a:p>
          </p:txBody>
        </p:sp>
        <p:sp>
          <p:nvSpPr>
            <p:cNvPr id="55" name="テキスト ボックス 54">
              <a:extLst>
                <a:ext uri="{FF2B5EF4-FFF2-40B4-BE49-F238E27FC236}">
                  <a16:creationId xmlns:a16="http://schemas.microsoft.com/office/drawing/2014/main" id="{E9E29755-1281-3D25-D5A6-CB2A32B26ACF}"/>
                </a:ext>
              </a:extLst>
            </p:cNvPr>
            <p:cNvSpPr txBox="1"/>
            <p:nvPr/>
          </p:nvSpPr>
          <p:spPr>
            <a:xfrm>
              <a:off x="9128774" y="4616493"/>
              <a:ext cx="2376311" cy="1400383"/>
            </a:xfrm>
            <a:prstGeom prst="rect">
              <a:avLst/>
            </a:prstGeom>
            <a:noFill/>
            <a:ln>
              <a:noFill/>
            </a:ln>
          </p:spPr>
          <p:txBody>
            <a:bodyPr wrap="square" rtlCol="0">
              <a:spAutoFit/>
            </a:bodyPr>
            <a:lstStyle/>
            <a:p>
              <a:r>
                <a:rPr kumimoji="1" lang="ja-JP" altLang="en-US" sz="850" b="1" u="sng">
                  <a:solidFill>
                    <a:schemeClr val="tx1"/>
                  </a:solidFill>
                  <a:latin typeface="游ゴシック" panose="020B0400000000000000" pitchFamily="50" charset="-128"/>
                  <a:ea typeface="游ゴシック" panose="020B0400000000000000" pitchFamily="50" charset="-128"/>
                </a:rPr>
                <a:t>アジアの国と地域ワークシートのクイズ解答</a:t>
              </a:r>
              <a:endParaRPr kumimoji="1" lang="en-US" altLang="ja-JP" sz="850" b="1" u="sng">
                <a:solidFill>
                  <a:schemeClr val="tx1"/>
                </a:solidFill>
                <a:latin typeface="游ゴシック" panose="020B0400000000000000" pitchFamily="50" charset="-128"/>
                <a:ea typeface="游ゴシック" panose="020B0400000000000000" pitchFamily="50" charset="-128"/>
              </a:endParaRPr>
            </a:p>
            <a:p>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r>
                <a:rPr kumimoji="1" lang="ja-JP" altLang="en-US" sz="850">
                  <a:solidFill>
                    <a:schemeClr val="tx1"/>
                  </a:solidFill>
                  <a:latin typeface="游ゴシック" panose="020B0400000000000000" pitchFamily="50" charset="-128"/>
                  <a:ea typeface="游ゴシック" panose="020B0400000000000000" pitchFamily="50" charset="-128"/>
                </a:rPr>
                <a:t>インドの伝統的なスポーツは次のうちどれでしょうか？</a:t>
              </a:r>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r>
                <a:rPr kumimoji="1" lang="en-US" altLang="ja-JP" sz="850" u="sng">
                  <a:solidFill>
                    <a:schemeClr val="tx1"/>
                  </a:solidFill>
                  <a:latin typeface="游ゴシック" panose="020B0400000000000000" pitchFamily="50" charset="-128"/>
                  <a:ea typeface="游ゴシック" panose="020B0400000000000000" pitchFamily="50" charset="-128"/>
                </a:rPr>
                <a:t>(</a:t>
              </a:r>
              <a:r>
                <a:rPr kumimoji="1" lang="ja-JP" altLang="en-US" sz="850" u="sng">
                  <a:solidFill>
                    <a:schemeClr val="tx1"/>
                  </a:solidFill>
                  <a:latin typeface="游ゴシック" panose="020B0400000000000000" pitchFamily="50" charset="-128"/>
                  <a:ea typeface="游ゴシック" panose="020B0400000000000000" pitchFamily="50" charset="-128"/>
                </a:rPr>
                <a:t>正解</a:t>
              </a:r>
              <a:r>
                <a:rPr kumimoji="1" lang="en-US" altLang="ja-JP" sz="850" u="sng">
                  <a:solidFill>
                    <a:schemeClr val="tx1"/>
                  </a:solidFill>
                  <a:latin typeface="游ゴシック" panose="020B0400000000000000" pitchFamily="50" charset="-128"/>
                  <a:ea typeface="游ゴシック" panose="020B0400000000000000" pitchFamily="50" charset="-128"/>
                </a:rPr>
                <a:t>) </a:t>
              </a:r>
              <a:r>
                <a:rPr kumimoji="1" lang="ja-JP" altLang="en-US" sz="850" u="sng">
                  <a:solidFill>
                    <a:schemeClr val="tx1"/>
                  </a:solidFill>
                  <a:latin typeface="游ゴシック" panose="020B0400000000000000" pitchFamily="50" charset="-128"/>
                  <a:ea typeface="游ゴシック" panose="020B0400000000000000" pitchFamily="50" charset="-128"/>
                </a:rPr>
                <a:t>③カバディ</a:t>
              </a:r>
            </a:p>
            <a:p>
              <a:pPr lvl="3"/>
              <a:endParaRPr kumimoji="1" lang="ja-JP" altLang="en-US" sz="850">
                <a:solidFill>
                  <a:schemeClr val="tx1"/>
                </a:solidFill>
                <a:latin typeface="游ゴシック" panose="020B0400000000000000" pitchFamily="50" charset="-128"/>
                <a:ea typeface="游ゴシック" panose="020B0400000000000000" pitchFamily="50" charset="-128"/>
              </a:endParaRPr>
            </a:p>
            <a:p>
              <a:pPr lvl="3"/>
              <a:r>
                <a:rPr kumimoji="1" lang="ja-JP" altLang="en-US" sz="850">
                  <a:solidFill>
                    <a:schemeClr val="tx1"/>
                  </a:solidFill>
                  <a:latin typeface="游ゴシック" panose="020B0400000000000000" pitchFamily="50" charset="-128"/>
                  <a:ea typeface="游ゴシック" panose="020B0400000000000000" pitchFamily="50" charset="-128"/>
                </a:rPr>
                <a:t>ベトナムの伝統料理「フォー」の麺は何の粉でできているでしょうか？</a:t>
              </a:r>
              <a:endParaRPr kumimoji="1" lang="en-US" altLang="ja-JP" sz="850">
                <a:solidFill>
                  <a:schemeClr val="tx1"/>
                </a:solidFill>
                <a:latin typeface="游ゴシック" panose="020B0400000000000000" pitchFamily="50" charset="-128"/>
                <a:ea typeface="游ゴシック" panose="020B0400000000000000" pitchFamily="50" charset="-128"/>
              </a:endParaRPr>
            </a:p>
            <a:p>
              <a:pPr lvl="3"/>
              <a:r>
                <a:rPr kumimoji="1" lang="en-US" altLang="ja-JP" sz="850" u="sng">
                  <a:solidFill>
                    <a:schemeClr val="tx1"/>
                  </a:solidFill>
                  <a:latin typeface="游ゴシック" panose="020B0400000000000000" pitchFamily="50" charset="-128"/>
                  <a:ea typeface="游ゴシック" panose="020B0400000000000000" pitchFamily="50" charset="-128"/>
                </a:rPr>
                <a:t>(</a:t>
              </a:r>
              <a:r>
                <a:rPr kumimoji="1" lang="ja-JP" altLang="en-US" sz="850" u="sng">
                  <a:solidFill>
                    <a:schemeClr val="tx1"/>
                  </a:solidFill>
                  <a:latin typeface="游ゴシック" panose="020B0400000000000000" pitchFamily="50" charset="-128"/>
                  <a:ea typeface="游ゴシック" panose="020B0400000000000000" pitchFamily="50" charset="-128"/>
                </a:rPr>
                <a:t>正解</a:t>
              </a:r>
              <a:r>
                <a:rPr kumimoji="1" lang="en-US" altLang="ja-JP" sz="850" u="sng">
                  <a:solidFill>
                    <a:schemeClr val="tx1"/>
                  </a:solidFill>
                  <a:latin typeface="游ゴシック" panose="020B0400000000000000" pitchFamily="50" charset="-128"/>
                  <a:ea typeface="游ゴシック" panose="020B0400000000000000" pitchFamily="50" charset="-128"/>
                </a:rPr>
                <a:t>) </a:t>
              </a:r>
              <a:r>
                <a:rPr kumimoji="1" lang="ja-JP" altLang="en-US" sz="850" u="sng">
                  <a:solidFill>
                    <a:schemeClr val="tx1"/>
                  </a:solidFill>
                  <a:latin typeface="游ゴシック" panose="020B0400000000000000" pitchFamily="50" charset="-128"/>
                  <a:ea typeface="游ゴシック" panose="020B0400000000000000" pitchFamily="50" charset="-128"/>
                </a:rPr>
                <a:t>②米粉</a:t>
              </a:r>
            </a:p>
            <a:p>
              <a:pPr lvl="3"/>
              <a:endParaRPr kumimoji="1" lang="ja-JP" altLang="en-US" sz="850">
                <a:solidFill>
                  <a:schemeClr val="tx1"/>
                </a:solidFill>
                <a:latin typeface="游ゴシック" panose="020B0400000000000000" pitchFamily="50" charset="-128"/>
                <a:ea typeface="游ゴシック" panose="020B0400000000000000" pitchFamily="50" charset="-128"/>
              </a:endParaRPr>
            </a:p>
            <a:p>
              <a:pPr lvl="3"/>
              <a:r>
                <a:rPr kumimoji="1" lang="ja-JP" altLang="en-US" sz="850">
                  <a:solidFill>
                    <a:schemeClr val="tx1"/>
                  </a:solidFill>
                  <a:latin typeface="游ゴシック" panose="020B0400000000000000" pitchFamily="50" charset="-128"/>
                  <a:ea typeface="游ゴシック" panose="020B0400000000000000" pitchFamily="50" charset="-128"/>
                </a:rPr>
                <a:t>中央アジアにある国「ウズベキスタン」はどこにあるでしょうか？</a:t>
              </a:r>
              <a:r>
                <a:rPr kumimoji="1" lang="en-US" altLang="ja-JP" sz="850" u="sng">
                  <a:solidFill>
                    <a:schemeClr val="tx1"/>
                  </a:solidFill>
                  <a:latin typeface="游ゴシック" panose="020B0400000000000000" pitchFamily="50" charset="-128"/>
                  <a:ea typeface="游ゴシック" panose="020B0400000000000000" pitchFamily="50" charset="-128"/>
                </a:rPr>
                <a:t> </a:t>
              </a:r>
            </a:p>
            <a:p>
              <a:pPr lvl="3"/>
              <a:r>
                <a:rPr kumimoji="1" lang="en-US" altLang="ja-JP" sz="850" u="sng">
                  <a:solidFill>
                    <a:schemeClr val="tx1"/>
                  </a:solidFill>
                  <a:latin typeface="游ゴシック" panose="020B0400000000000000" pitchFamily="50" charset="-128"/>
                  <a:ea typeface="游ゴシック" panose="020B0400000000000000" pitchFamily="50" charset="-128"/>
                </a:rPr>
                <a:t>(</a:t>
              </a:r>
              <a:r>
                <a:rPr kumimoji="1" lang="ja-JP" altLang="en-US" sz="850" u="sng">
                  <a:solidFill>
                    <a:schemeClr val="tx1"/>
                  </a:solidFill>
                  <a:latin typeface="游ゴシック" panose="020B0400000000000000" pitchFamily="50" charset="-128"/>
                  <a:ea typeface="游ゴシック" panose="020B0400000000000000" pitchFamily="50" charset="-128"/>
                </a:rPr>
                <a:t>正解</a:t>
              </a:r>
              <a:r>
                <a:rPr kumimoji="1" lang="en-US" altLang="ja-JP" sz="850" u="sng">
                  <a:solidFill>
                    <a:schemeClr val="tx1"/>
                  </a:solidFill>
                  <a:latin typeface="游ゴシック" panose="020B0400000000000000" pitchFamily="50" charset="-128"/>
                  <a:ea typeface="游ゴシック" panose="020B0400000000000000" pitchFamily="50" charset="-128"/>
                </a:rPr>
                <a:t>) </a:t>
              </a:r>
              <a:r>
                <a:rPr kumimoji="1" lang="ja-JP" altLang="en-US" sz="850" u="sng">
                  <a:solidFill>
                    <a:schemeClr val="tx1"/>
                  </a:solidFill>
                  <a:latin typeface="游ゴシック" panose="020B0400000000000000" pitchFamily="50" charset="-128"/>
                  <a:ea typeface="游ゴシック" panose="020B0400000000000000" pitchFamily="50" charset="-128"/>
                </a:rPr>
                <a:t>①</a:t>
              </a:r>
              <a:r>
                <a:rPr kumimoji="1" lang="en-US" altLang="ja-JP" sz="850" u="sng">
                  <a:solidFill>
                    <a:schemeClr val="tx1"/>
                  </a:solidFill>
                  <a:latin typeface="游ゴシック" panose="020B0400000000000000" pitchFamily="50" charset="-128"/>
                  <a:ea typeface="游ゴシック" panose="020B0400000000000000" pitchFamily="50" charset="-128"/>
                </a:rPr>
                <a:t>A</a:t>
              </a:r>
            </a:p>
          </p:txBody>
        </p:sp>
        <p:sp>
          <p:nvSpPr>
            <p:cNvPr id="56" name="テキスト ボックス 55">
              <a:extLst>
                <a:ext uri="{FF2B5EF4-FFF2-40B4-BE49-F238E27FC236}">
                  <a16:creationId xmlns:a16="http://schemas.microsoft.com/office/drawing/2014/main" id="{B143FC1D-D906-3D61-23F4-401F8133DAF5}"/>
                </a:ext>
              </a:extLst>
            </p:cNvPr>
            <p:cNvSpPr txBox="1"/>
            <p:nvPr/>
          </p:nvSpPr>
          <p:spPr>
            <a:xfrm>
              <a:off x="8907523" y="4963354"/>
              <a:ext cx="20485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Q1</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58" name="テキスト ボックス 57">
              <a:extLst>
                <a:ext uri="{FF2B5EF4-FFF2-40B4-BE49-F238E27FC236}">
                  <a16:creationId xmlns:a16="http://schemas.microsoft.com/office/drawing/2014/main" id="{357C29F4-F2D1-BF12-978A-C93E4BE1AAA5}"/>
                </a:ext>
              </a:extLst>
            </p:cNvPr>
            <p:cNvSpPr txBox="1"/>
            <p:nvPr/>
          </p:nvSpPr>
          <p:spPr>
            <a:xfrm>
              <a:off x="8907523" y="5308368"/>
              <a:ext cx="20485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Q2</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sp>
          <p:nvSpPr>
            <p:cNvPr id="59" name="テキスト ボックス 58">
              <a:extLst>
                <a:ext uri="{FF2B5EF4-FFF2-40B4-BE49-F238E27FC236}">
                  <a16:creationId xmlns:a16="http://schemas.microsoft.com/office/drawing/2014/main" id="{E151D92E-D9CA-20DB-646A-8973CF64FFF9}"/>
                </a:ext>
              </a:extLst>
            </p:cNvPr>
            <p:cNvSpPr txBox="1"/>
            <p:nvPr/>
          </p:nvSpPr>
          <p:spPr>
            <a:xfrm>
              <a:off x="8907523" y="5653382"/>
              <a:ext cx="204852" cy="215444"/>
            </a:xfrm>
            <a:prstGeom prst="rect">
              <a:avLst/>
            </a:prstGeom>
            <a:solidFill>
              <a:schemeClr val="tx1"/>
            </a:solidFill>
            <a:ln>
              <a:noFill/>
            </a:ln>
          </p:spPr>
          <p:txBody>
            <a:bodyPr wrap="square" rtlCol="0">
              <a:spAutoFit/>
            </a:bodyPr>
            <a:lstStyle/>
            <a:p>
              <a:r>
                <a:rPr kumimoji="1" lang="en-US" altLang="ja-JP" sz="800" b="1">
                  <a:solidFill>
                    <a:schemeClr val="bg1"/>
                  </a:solidFill>
                  <a:latin typeface="游ゴシック" panose="020B0400000000000000" pitchFamily="50" charset="-128"/>
                  <a:ea typeface="游ゴシック" panose="020B0400000000000000" pitchFamily="50" charset="-128"/>
                </a:rPr>
                <a:t>Q3</a:t>
              </a:r>
              <a:endParaRPr kumimoji="1" lang="en-US" altLang="ja-JP" sz="800" u="sng">
                <a:solidFill>
                  <a:schemeClr val="bg1"/>
                </a:solidFill>
                <a:latin typeface="游ゴシック" panose="020B0400000000000000" pitchFamily="50" charset="-128"/>
                <a:ea typeface="游ゴシック" panose="020B0400000000000000" pitchFamily="50" charset="-128"/>
              </a:endParaRPr>
            </a:p>
          </p:txBody>
        </p:sp>
      </p:grpSp>
      <p:sp>
        <p:nvSpPr>
          <p:cNvPr id="9" name="object 17">
            <a:extLst>
              <a:ext uri="{FF2B5EF4-FFF2-40B4-BE49-F238E27FC236}">
                <a16:creationId xmlns:a16="http://schemas.microsoft.com/office/drawing/2014/main" id="{151B1448-F9AE-8618-D728-A00B94BE55B3}"/>
              </a:ext>
            </a:extLst>
          </p:cNvPr>
          <p:cNvSpPr txBox="1"/>
          <p:nvPr/>
        </p:nvSpPr>
        <p:spPr>
          <a:xfrm>
            <a:off x="778959" y="4104545"/>
            <a:ext cx="1936650" cy="197490"/>
          </a:xfrm>
          <a:prstGeom prst="rect">
            <a:avLst/>
          </a:prstGeom>
        </p:spPr>
        <p:txBody>
          <a:bodyPr vert="horz" wrap="square" lIns="0" tIns="12700" rIns="0" bIns="0" rtlCol="0">
            <a:spAutoFit/>
          </a:bodyPr>
          <a:lstStyle/>
          <a:p>
            <a:pPr marL="12700">
              <a:spcBef>
                <a:spcPts val="100"/>
              </a:spcBef>
            </a:pPr>
            <a:r>
              <a:rPr lang="ja-JP" altLang="en-US" sz="1200" b="1" spc="10">
                <a:solidFill>
                  <a:schemeClr val="tx1"/>
                </a:solidFill>
                <a:latin typeface="Yu Gothic" panose="020B0400000000000000" pitchFamily="34" charset="-128"/>
                <a:ea typeface="Yu Gothic" panose="020B0400000000000000" pitchFamily="34" charset="-128"/>
                <a:cs typeface="Noto Sans CJK JP Bold"/>
              </a:rPr>
              <a:t>授業用教材</a:t>
            </a:r>
            <a:endParaRPr sz="1200" b="1">
              <a:solidFill>
                <a:schemeClr val="tx1"/>
              </a:solidFill>
              <a:latin typeface="Yu Gothic" panose="020B0400000000000000" pitchFamily="34" charset="-128"/>
              <a:ea typeface="Yu Gothic" panose="020B0400000000000000" pitchFamily="34" charset="-128"/>
              <a:cs typeface="Noto Sans CJK JP Regular"/>
            </a:endParaRPr>
          </a:p>
        </p:txBody>
      </p:sp>
      <p:pic>
        <p:nvPicPr>
          <p:cNvPr id="12" name="グラフィックス 11">
            <a:extLst>
              <a:ext uri="{FF2B5EF4-FFF2-40B4-BE49-F238E27FC236}">
                <a16:creationId xmlns:a16="http://schemas.microsoft.com/office/drawing/2014/main" id="{90813E1B-E803-2D85-65C4-70B27FC221E2}"/>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4771" y="4132069"/>
            <a:ext cx="172291" cy="142875"/>
          </a:xfrm>
          <a:prstGeom prst="rect">
            <a:avLst/>
          </a:prstGeom>
        </p:spPr>
      </p:pic>
      <p:sp>
        <p:nvSpPr>
          <p:cNvPr id="11" name="object 109">
            <a:extLst>
              <a:ext uri="{FF2B5EF4-FFF2-40B4-BE49-F238E27FC236}">
                <a16:creationId xmlns:a16="http://schemas.microsoft.com/office/drawing/2014/main" id="{9C29CEAA-98C9-5DC1-3E5E-23329E38D0AB}"/>
              </a:ext>
            </a:extLst>
          </p:cNvPr>
          <p:cNvSpPr txBox="1"/>
          <p:nvPr/>
        </p:nvSpPr>
        <p:spPr>
          <a:xfrm>
            <a:off x="545665" y="7121606"/>
            <a:ext cx="2172108" cy="344774"/>
          </a:xfrm>
          <a:prstGeom prst="rect">
            <a:avLst/>
          </a:prstGeom>
        </p:spPr>
        <p:txBody>
          <a:bodyPr vert="horz" wrap="square" lIns="0" tIns="0" rIns="0" bIns="0" rtlCol="0">
            <a:spAutoFit/>
          </a:bodyPr>
          <a:lstStyle/>
          <a:p>
            <a:pPr marL="12700" marR="5080" indent="3175">
              <a:lnSpc>
                <a:spcPct val="110000"/>
              </a:lnSpc>
              <a:spcBef>
                <a:spcPts val="10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■動画解説書：小学生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B</a:t>
            </a:r>
          </a:p>
          <a:p>
            <a:pPr marL="12700" marR="5080" indent="3175">
              <a:lnSpc>
                <a:spcPct val="110000"/>
              </a:lnSpc>
              <a:spcBef>
                <a:spcPts val="10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アジアの国や地域について学ぼう</a:t>
            </a:r>
            <a:endParaRPr sz="1000" b="1" baseline="3968">
              <a:solidFill>
                <a:schemeClr val="tx1"/>
              </a:solidFill>
              <a:latin typeface="Yu Gothic" panose="020B0400000000000000" pitchFamily="34" charset="-128"/>
              <a:ea typeface="Yu Gothic" panose="020B0400000000000000" pitchFamily="34" charset="-128"/>
              <a:cs typeface="Noto Sans CJK JP Regular"/>
            </a:endParaRPr>
          </a:p>
        </p:txBody>
      </p:sp>
      <p:sp>
        <p:nvSpPr>
          <p:cNvPr id="41" name="object 276">
            <a:extLst>
              <a:ext uri="{FF2B5EF4-FFF2-40B4-BE49-F238E27FC236}">
                <a16:creationId xmlns:a16="http://schemas.microsoft.com/office/drawing/2014/main" id="{3577EE2E-31DF-3900-1EC7-AA311D7CFB99}"/>
              </a:ext>
            </a:extLst>
          </p:cNvPr>
          <p:cNvSpPr txBox="1"/>
          <p:nvPr/>
        </p:nvSpPr>
        <p:spPr>
          <a:xfrm>
            <a:off x="3099321" y="4444944"/>
            <a:ext cx="1905216" cy="370422"/>
          </a:xfrm>
          <a:prstGeom prst="rect">
            <a:avLst/>
          </a:prstGeom>
        </p:spPr>
        <p:txBody>
          <a:bodyPr vert="horz" wrap="square" lIns="0" tIns="0" rIns="0" bIns="0" rtlCol="0">
            <a:spAutoFit/>
          </a:bodyPr>
          <a:lstStyle/>
          <a:p>
            <a:pPr marL="9525">
              <a:lnSpc>
                <a:spcPct val="110000"/>
              </a:lnSpc>
              <a:spcBef>
                <a:spcPts val="32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 ワークシート</a:t>
            </a:r>
            <a:r>
              <a:rPr lang="en-US" altLang="ja-JP" sz="1000" b="1">
                <a:solidFill>
                  <a:schemeClr val="tx1"/>
                </a:solidFill>
                <a:latin typeface="Yu Gothic" panose="020B0400000000000000" pitchFamily="34" charset="-128"/>
                <a:ea typeface="Yu Gothic" panose="020B0400000000000000" pitchFamily="34" charset="-128"/>
                <a:cs typeface="Noto Sans CJK JP Bold"/>
              </a:rPr>
              <a:t>1</a:t>
            </a:r>
            <a:r>
              <a:rPr lang="ja-JP" altLang="en-US" sz="1000" b="1">
                <a:solidFill>
                  <a:schemeClr val="tx1"/>
                </a:solidFill>
                <a:latin typeface="Yu Gothic" panose="020B0400000000000000" pitchFamily="34" charset="-128"/>
                <a:ea typeface="Yu Gothic" panose="020B0400000000000000" pitchFamily="34" charset="-128"/>
                <a:cs typeface="Noto Sans CJK JP Bold"/>
              </a:rPr>
              <a:t>：小学生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B</a:t>
            </a:r>
            <a:r>
              <a:rPr lang="ja-JP" altLang="en-US" sz="1000" b="1">
                <a:solidFill>
                  <a:schemeClr val="tx1"/>
                </a:solidFill>
                <a:latin typeface="Yu Gothic" panose="020B0400000000000000" pitchFamily="34" charset="-128"/>
                <a:ea typeface="Yu Gothic" panose="020B0400000000000000" pitchFamily="34" charset="-128"/>
                <a:cs typeface="Noto Sans CJK JP Bold"/>
              </a:rPr>
              <a:t>　</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a:p>
            <a:pPr marL="9525">
              <a:lnSpc>
                <a:spcPct val="110000"/>
              </a:lnSpc>
              <a:spcBef>
                <a:spcPts val="32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アジアの国と地域</a:t>
            </a:r>
            <a:endParaRPr lang="ja-JP" altLang="en-US" sz="1000" b="1" baseline="3968">
              <a:solidFill>
                <a:schemeClr val="tx1"/>
              </a:solidFill>
              <a:latin typeface="Yu Gothic" panose="020B0400000000000000" pitchFamily="34" charset="-128"/>
              <a:ea typeface="Yu Gothic" panose="020B0400000000000000" pitchFamily="34" charset="-128"/>
              <a:cs typeface="Noto Sans CJK JP Regular"/>
            </a:endParaRPr>
          </a:p>
        </p:txBody>
      </p:sp>
      <p:sp>
        <p:nvSpPr>
          <p:cNvPr id="44" name="object 109">
            <a:extLst>
              <a:ext uri="{FF2B5EF4-FFF2-40B4-BE49-F238E27FC236}">
                <a16:creationId xmlns:a16="http://schemas.microsoft.com/office/drawing/2014/main" id="{AE435419-2F72-203F-6539-209999AA2BE3}"/>
              </a:ext>
            </a:extLst>
          </p:cNvPr>
          <p:cNvSpPr txBox="1"/>
          <p:nvPr/>
        </p:nvSpPr>
        <p:spPr>
          <a:xfrm>
            <a:off x="3078278" y="7059869"/>
            <a:ext cx="2172108" cy="171907"/>
          </a:xfrm>
          <a:prstGeom prst="rect">
            <a:avLst/>
          </a:prstGeom>
        </p:spPr>
        <p:txBody>
          <a:bodyPr vert="horz" wrap="square" lIns="0" tIns="0" rIns="0" bIns="0" rtlCol="0">
            <a:spAutoFit/>
          </a:bodyPr>
          <a:lstStyle/>
          <a:p>
            <a:pPr marL="12700" marR="5080" indent="3175">
              <a:lnSpc>
                <a:spcPct val="117900"/>
              </a:lnSpc>
              <a:spcBef>
                <a:spcPts val="10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■アジアあれこれすごろく</a:t>
            </a:r>
            <a:endParaRPr sz="1000" b="1" baseline="3968">
              <a:solidFill>
                <a:schemeClr val="tx1"/>
              </a:solidFill>
              <a:latin typeface="Yu Gothic" panose="020B0400000000000000" pitchFamily="34" charset="-128"/>
              <a:ea typeface="Yu Gothic" panose="020B0400000000000000" pitchFamily="34" charset="-128"/>
              <a:cs typeface="Noto Sans CJK JP Regular"/>
            </a:endParaRPr>
          </a:p>
        </p:txBody>
      </p:sp>
      <p:sp>
        <p:nvSpPr>
          <p:cNvPr id="45" name="object 109">
            <a:extLst>
              <a:ext uri="{FF2B5EF4-FFF2-40B4-BE49-F238E27FC236}">
                <a16:creationId xmlns:a16="http://schemas.microsoft.com/office/drawing/2014/main" id="{F62F9CB4-41B5-F126-E716-C985E96D73EA}"/>
              </a:ext>
            </a:extLst>
          </p:cNvPr>
          <p:cNvSpPr txBox="1"/>
          <p:nvPr/>
        </p:nvSpPr>
        <p:spPr>
          <a:xfrm>
            <a:off x="516726" y="4370345"/>
            <a:ext cx="2120836" cy="344774"/>
          </a:xfrm>
          <a:prstGeom prst="rect">
            <a:avLst/>
          </a:prstGeom>
        </p:spPr>
        <p:txBody>
          <a:bodyPr vert="horz" wrap="square" lIns="0" tIns="0" rIns="0" bIns="0" rtlCol="0">
            <a:spAutoFit/>
          </a:bodyPr>
          <a:lstStyle/>
          <a:p>
            <a:pPr marL="12700" marR="5080" indent="3175">
              <a:lnSpc>
                <a:spcPct val="110000"/>
              </a:lnSpc>
              <a:spcBef>
                <a:spcPts val="10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■動画：小学生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B</a:t>
            </a:r>
            <a:r>
              <a:rPr lang="ja-JP" altLang="en-US" sz="1000" b="1">
                <a:solidFill>
                  <a:schemeClr val="tx1"/>
                </a:solidFill>
                <a:latin typeface="Yu Gothic" panose="020B0400000000000000" pitchFamily="34" charset="-128"/>
                <a:ea typeface="Yu Gothic" panose="020B0400000000000000" pitchFamily="34" charset="-128"/>
                <a:cs typeface="Noto Sans CJK JP Bold"/>
              </a:rPr>
              <a:t>　</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a:p>
            <a:pPr marL="12700" marR="5080" indent="3175">
              <a:lnSpc>
                <a:spcPct val="110000"/>
              </a:lnSpc>
              <a:spcBef>
                <a:spcPts val="10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アジアの国や地域について学ぼう</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p:txBody>
      </p:sp>
      <p:pic>
        <p:nvPicPr>
          <p:cNvPr id="48" name="図 47">
            <a:extLst>
              <a:ext uri="{FF2B5EF4-FFF2-40B4-BE49-F238E27FC236}">
                <a16:creationId xmlns:a16="http://schemas.microsoft.com/office/drawing/2014/main" id="{1DF5A6A9-998F-92B9-65DC-E0A07BCFF508}"/>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5142125" y="7798589"/>
            <a:ext cx="1510811" cy="1073352"/>
          </a:xfrm>
          <a:prstGeom prst="rect">
            <a:avLst/>
          </a:prstGeom>
          <a:ln w="3175">
            <a:solidFill>
              <a:schemeClr val="bg2">
                <a:lumMod val="75000"/>
              </a:schemeClr>
            </a:solidFill>
          </a:ln>
        </p:spPr>
      </p:pic>
      <p:sp>
        <p:nvSpPr>
          <p:cNvPr id="52" name="object 276">
            <a:extLst>
              <a:ext uri="{FF2B5EF4-FFF2-40B4-BE49-F238E27FC236}">
                <a16:creationId xmlns:a16="http://schemas.microsoft.com/office/drawing/2014/main" id="{F14EEC9A-FD1E-A8A7-37FA-6FA47574E200}"/>
              </a:ext>
            </a:extLst>
          </p:cNvPr>
          <p:cNvSpPr txBox="1"/>
          <p:nvPr/>
        </p:nvSpPr>
        <p:spPr>
          <a:xfrm>
            <a:off x="5409619" y="4444944"/>
            <a:ext cx="1905216" cy="346249"/>
          </a:xfrm>
          <a:prstGeom prst="rect">
            <a:avLst/>
          </a:prstGeom>
        </p:spPr>
        <p:txBody>
          <a:bodyPr vert="horz" wrap="square" lIns="0" tIns="0" rIns="0" bIns="0" rtlCol="0">
            <a:spAutoFit/>
          </a:bodyPr>
          <a:lstStyle/>
          <a:p>
            <a:pPr marL="9525">
              <a:spcBef>
                <a:spcPts val="32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 ワークシート</a:t>
            </a:r>
            <a:r>
              <a:rPr lang="en-US" altLang="ja-JP" sz="1000" b="1">
                <a:solidFill>
                  <a:schemeClr val="tx1"/>
                </a:solidFill>
                <a:latin typeface="Yu Gothic" panose="020B0400000000000000" pitchFamily="34" charset="-128"/>
                <a:ea typeface="Yu Gothic" panose="020B0400000000000000" pitchFamily="34" charset="-128"/>
                <a:cs typeface="Noto Sans CJK JP Bold"/>
              </a:rPr>
              <a:t>2</a:t>
            </a:r>
            <a:r>
              <a:rPr lang="ja-JP" altLang="en-US" sz="1000" b="1">
                <a:solidFill>
                  <a:schemeClr val="tx1"/>
                </a:solidFill>
                <a:latin typeface="Yu Gothic" panose="020B0400000000000000" pitchFamily="34" charset="-128"/>
                <a:ea typeface="Yu Gothic" panose="020B0400000000000000" pitchFamily="34" charset="-128"/>
                <a:cs typeface="Noto Sans CJK JP Bold"/>
              </a:rPr>
              <a:t>：小学生</a:t>
            </a:r>
            <a:r>
              <a:rPr lang="en-US" altLang="ja-JP" sz="1000" b="1">
                <a:solidFill>
                  <a:schemeClr val="tx1"/>
                </a:solidFill>
                <a:latin typeface="Yu Gothic" panose="020B0400000000000000" pitchFamily="34" charset="-128"/>
                <a:ea typeface="Yu Gothic" panose="020B0400000000000000" pitchFamily="34" charset="-128"/>
                <a:cs typeface="Noto Sans CJK JP Bold"/>
              </a:rPr>
              <a:t>B</a:t>
            </a:r>
            <a:r>
              <a:rPr lang="ja-JP" altLang="en-US" sz="1000" b="1">
                <a:solidFill>
                  <a:schemeClr val="tx1"/>
                </a:solidFill>
                <a:latin typeface="Yu Gothic" panose="020B0400000000000000" pitchFamily="34" charset="-128"/>
                <a:ea typeface="Yu Gothic" panose="020B0400000000000000" pitchFamily="34" charset="-128"/>
                <a:cs typeface="Noto Sans CJK JP Bold"/>
              </a:rPr>
              <a:t>　</a:t>
            </a:r>
            <a:endParaRPr lang="en-US" altLang="ja-JP" sz="1000" b="1">
              <a:solidFill>
                <a:schemeClr val="tx1"/>
              </a:solidFill>
              <a:latin typeface="Yu Gothic" panose="020B0400000000000000" pitchFamily="34" charset="-128"/>
              <a:ea typeface="Yu Gothic" panose="020B0400000000000000" pitchFamily="34" charset="-128"/>
              <a:cs typeface="Noto Sans CJK JP Bold"/>
            </a:endParaRPr>
          </a:p>
          <a:p>
            <a:pPr marL="9525">
              <a:spcBef>
                <a:spcPts val="320"/>
              </a:spcBef>
            </a:pPr>
            <a:r>
              <a:rPr lang="ja-JP" altLang="en-US" sz="1000" b="1">
                <a:solidFill>
                  <a:schemeClr val="tx1"/>
                </a:solidFill>
                <a:latin typeface="Yu Gothic" panose="020B0400000000000000" pitchFamily="34" charset="-128"/>
                <a:ea typeface="Yu Gothic" panose="020B0400000000000000" pitchFamily="34" charset="-128"/>
                <a:cs typeface="Noto Sans CJK JP Bold"/>
              </a:rPr>
              <a:t>大会に参加する国・地域一覧</a:t>
            </a:r>
            <a:endParaRPr lang="ja-JP" altLang="en-US" sz="1000" b="1" baseline="3968">
              <a:solidFill>
                <a:schemeClr val="tx1"/>
              </a:solidFill>
              <a:latin typeface="Yu Gothic" panose="020B0400000000000000" pitchFamily="34" charset="-128"/>
              <a:ea typeface="Yu Gothic" panose="020B0400000000000000" pitchFamily="34" charset="-128"/>
              <a:cs typeface="Noto Sans CJK JP Regular"/>
            </a:endParaRPr>
          </a:p>
        </p:txBody>
      </p:sp>
      <p:sp>
        <p:nvSpPr>
          <p:cNvPr id="54" name="object 276">
            <a:extLst>
              <a:ext uri="{FF2B5EF4-FFF2-40B4-BE49-F238E27FC236}">
                <a16:creationId xmlns:a16="http://schemas.microsoft.com/office/drawing/2014/main" id="{4719B94C-823A-BC73-C09F-1370BA26A175}"/>
              </a:ext>
            </a:extLst>
          </p:cNvPr>
          <p:cNvSpPr txBox="1"/>
          <p:nvPr/>
        </p:nvSpPr>
        <p:spPr>
          <a:xfrm>
            <a:off x="3164062" y="6235312"/>
            <a:ext cx="2081978" cy="821956"/>
          </a:xfrm>
          <a:prstGeom prst="rect">
            <a:avLst/>
          </a:prstGeom>
        </p:spPr>
        <p:txBody>
          <a:bodyPr vert="horz" wrap="square" lIns="0" tIns="0" rIns="0" bIns="0" rtlCol="0">
            <a:spAutoFit/>
          </a:bodyPr>
          <a:lstStyle/>
          <a:p>
            <a:pPr marL="9525">
              <a:lnSpc>
                <a:spcPct val="120000"/>
              </a:lnSpc>
            </a:pPr>
            <a:r>
              <a:rPr lang="en-US" altLang="ja-JP" sz="900">
                <a:solidFill>
                  <a:schemeClr val="tx1"/>
                </a:solidFill>
                <a:latin typeface="Yu Gothic" panose="020B0400000000000000" pitchFamily="34" charset="-128"/>
                <a:ea typeface="Yu Gothic" panose="020B0400000000000000" pitchFamily="34" charset="-128"/>
                <a:cs typeface="Noto Sans CJK JP Regular"/>
              </a:rPr>
              <a:t>※</a:t>
            </a:r>
            <a:r>
              <a:rPr lang="ja-JP" altLang="en-US" sz="900">
                <a:solidFill>
                  <a:schemeClr val="tx1"/>
                </a:solidFill>
                <a:latin typeface="Yu Gothic" panose="020B0400000000000000" pitchFamily="34" charset="-128"/>
                <a:ea typeface="Yu Gothic" panose="020B0400000000000000" pitchFamily="34" charset="-128"/>
                <a:cs typeface="Noto Sans CJK JP Regular"/>
              </a:rPr>
              <a:t>ワークシートは</a:t>
            </a:r>
            <a:r>
              <a:rPr lang="en-US" altLang="ja-JP" sz="900">
                <a:solidFill>
                  <a:schemeClr val="tx1"/>
                </a:solidFill>
                <a:latin typeface="Yu Gothic" panose="020B0400000000000000" pitchFamily="34" charset="-128"/>
                <a:ea typeface="Yu Gothic" panose="020B0400000000000000" pitchFamily="34" charset="-128"/>
                <a:cs typeface="Noto Sans CJK JP Regular"/>
              </a:rPr>
              <a:t>,</a:t>
            </a:r>
            <a:r>
              <a:rPr lang="ja-JP" altLang="en-US" sz="900">
                <a:solidFill>
                  <a:schemeClr val="tx1"/>
                </a:solidFill>
                <a:latin typeface="Yu Gothic" panose="020B0400000000000000" pitchFamily="34" charset="-128"/>
                <a:ea typeface="Yu Gothic" panose="020B0400000000000000" pitchFamily="34" charset="-128"/>
                <a:cs typeface="Noto Sans CJK JP Regular"/>
              </a:rPr>
              <a:t>生徒用端末にあらかじめ入れておいてご使用いただくか</a:t>
            </a:r>
            <a:r>
              <a:rPr lang="en-US" altLang="ja-JP" sz="900">
                <a:solidFill>
                  <a:schemeClr val="tx1"/>
                </a:solidFill>
                <a:latin typeface="Yu Gothic" panose="020B0400000000000000" pitchFamily="34" charset="-128"/>
                <a:ea typeface="Yu Gothic" panose="020B0400000000000000" pitchFamily="34" charset="-128"/>
                <a:cs typeface="Noto Sans CJK JP Regular"/>
              </a:rPr>
              <a:t>,</a:t>
            </a:r>
          </a:p>
          <a:p>
            <a:pPr marL="9525">
              <a:lnSpc>
                <a:spcPct val="120000"/>
              </a:lnSpc>
            </a:pPr>
            <a:r>
              <a:rPr lang="en-US" altLang="ja-JP" sz="900">
                <a:solidFill>
                  <a:schemeClr val="tx1"/>
                </a:solidFill>
                <a:latin typeface="Yu Gothic" panose="020B0400000000000000" pitchFamily="34" charset="-128"/>
                <a:ea typeface="Yu Gothic" panose="020B0400000000000000" pitchFamily="34" charset="-128"/>
                <a:cs typeface="Noto Sans CJK JP Regular"/>
              </a:rPr>
              <a:t>A3</a:t>
            </a:r>
            <a:r>
              <a:rPr lang="ja-JP" altLang="en-US" sz="900">
                <a:solidFill>
                  <a:schemeClr val="tx1"/>
                </a:solidFill>
                <a:latin typeface="Yu Gothic" panose="020B0400000000000000" pitchFamily="34" charset="-128"/>
                <a:ea typeface="Yu Gothic" panose="020B0400000000000000" pitchFamily="34" charset="-128"/>
                <a:cs typeface="Noto Sans CJK JP Regular"/>
              </a:rPr>
              <a:t>サイズでクラスの人数分を印刷して使用ください。</a:t>
            </a:r>
            <a:endParaRPr lang="en-US" altLang="ja-JP" sz="900">
              <a:solidFill>
                <a:schemeClr val="tx1"/>
              </a:solidFill>
              <a:latin typeface="Yu Gothic" panose="020B0400000000000000" pitchFamily="34" charset="-128"/>
              <a:ea typeface="Yu Gothic" panose="020B0400000000000000" pitchFamily="34" charset="-128"/>
              <a:cs typeface="Noto Sans CJK JP Regular"/>
            </a:endParaRPr>
          </a:p>
          <a:p>
            <a:pPr marL="9525">
              <a:lnSpc>
                <a:spcPct val="120000"/>
              </a:lnSpc>
            </a:pPr>
            <a:endParaRPr sz="900">
              <a:solidFill>
                <a:schemeClr val="tx1"/>
              </a:solidFill>
              <a:latin typeface="Yu Gothic" panose="020B0400000000000000" pitchFamily="34" charset="-128"/>
              <a:ea typeface="Yu Gothic" panose="020B0400000000000000" pitchFamily="34" charset="-128"/>
              <a:cs typeface="Noto Sans CJK JP Regular"/>
            </a:endParaRPr>
          </a:p>
        </p:txBody>
      </p:sp>
      <p:sp>
        <p:nvSpPr>
          <p:cNvPr id="57" name="object 372">
            <a:extLst>
              <a:ext uri="{FF2B5EF4-FFF2-40B4-BE49-F238E27FC236}">
                <a16:creationId xmlns:a16="http://schemas.microsoft.com/office/drawing/2014/main" id="{322D2D49-7EE7-7BBF-5B67-183DE462EEB6}"/>
              </a:ext>
            </a:extLst>
          </p:cNvPr>
          <p:cNvSpPr txBox="1"/>
          <p:nvPr/>
        </p:nvSpPr>
        <p:spPr>
          <a:xfrm>
            <a:off x="5832262" y="6434437"/>
            <a:ext cx="1440418" cy="323358"/>
          </a:xfrm>
          <a:prstGeom prst="rect">
            <a:avLst/>
          </a:prstGeom>
        </p:spPr>
        <p:txBody>
          <a:bodyPr vert="horz" wrap="square" lIns="0" tIns="0" rIns="0" bIns="0" rtlCol="0">
            <a:spAutoFit/>
          </a:bodyPr>
          <a:lstStyle/>
          <a:p>
            <a:pPr marL="12700">
              <a:lnSpc>
                <a:spcPct val="120000"/>
              </a:lnSpc>
              <a:spcBef>
                <a:spcPts val="100"/>
              </a:spcBef>
            </a:pPr>
            <a:r>
              <a:rPr lang="en-US" altLang="ja-JP" sz="900">
                <a:solidFill>
                  <a:schemeClr val="tx1"/>
                </a:solidFill>
                <a:latin typeface="Yu Gothic" panose="020B0400000000000000" pitchFamily="34" charset="-128"/>
                <a:ea typeface="Yu Gothic" panose="020B0400000000000000" pitchFamily="34" charset="-128"/>
                <a:cs typeface="Noto Sans CJK JP Bold"/>
              </a:rPr>
              <a:t>※</a:t>
            </a:r>
            <a:r>
              <a:rPr lang="ja-JP" altLang="en-US" sz="900">
                <a:solidFill>
                  <a:schemeClr val="tx1"/>
                </a:solidFill>
                <a:latin typeface="Yu Gothic" panose="020B0400000000000000" pitchFamily="34" charset="-128"/>
                <a:ea typeface="Yu Gothic" panose="020B0400000000000000" pitchFamily="34" charset="-128"/>
                <a:cs typeface="Noto Sans CJK JP Bold"/>
              </a:rPr>
              <a:t>他</a:t>
            </a:r>
            <a:r>
              <a:rPr lang="en-US" altLang="ja-JP" sz="900">
                <a:solidFill>
                  <a:schemeClr val="tx1"/>
                </a:solidFill>
                <a:latin typeface="Yu Gothic" panose="020B0400000000000000" pitchFamily="34" charset="-128"/>
                <a:ea typeface="Yu Gothic" panose="020B0400000000000000" pitchFamily="34" charset="-128"/>
                <a:cs typeface="Noto Sans CJK JP Bold"/>
              </a:rPr>
              <a:t>,</a:t>
            </a:r>
            <a:r>
              <a:rPr lang="ja-JP" altLang="en-US" sz="900">
                <a:solidFill>
                  <a:schemeClr val="tx1"/>
                </a:solidFill>
                <a:latin typeface="Yu Gothic" panose="020B0400000000000000" pitchFamily="34" charset="-128"/>
                <a:ea typeface="Yu Gothic" panose="020B0400000000000000" pitchFamily="34" charset="-128"/>
                <a:cs typeface="Noto Sans CJK JP Bold"/>
              </a:rPr>
              <a:t>生徒用端末</a:t>
            </a:r>
            <a:r>
              <a:rPr lang="en-US" altLang="ja-JP" sz="900">
                <a:solidFill>
                  <a:schemeClr val="tx1"/>
                </a:solidFill>
                <a:latin typeface="Yu Gothic" panose="020B0400000000000000" pitchFamily="34" charset="-128"/>
                <a:ea typeface="Yu Gothic" panose="020B0400000000000000" pitchFamily="34" charset="-128"/>
                <a:cs typeface="Noto Sans CJK JP Regular"/>
              </a:rPr>
              <a:t>(1</a:t>
            </a:r>
            <a:r>
              <a:rPr lang="ja-JP" altLang="en-US" sz="900">
                <a:solidFill>
                  <a:schemeClr val="tx1"/>
                </a:solidFill>
                <a:latin typeface="Yu Gothic" panose="020B0400000000000000" pitchFamily="34" charset="-128"/>
                <a:ea typeface="Yu Gothic" panose="020B0400000000000000" pitchFamily="34" charset="-128"/>
                <a:cs typeface="Noto Sans CJK JP Regular"/>
              </a:rPr>
              <a:t> 人 </a:t>
            </a:r>
            <a:r>
              <a:rPr lang="en-US" altLang="ja-JP" sz="900">
                <a:solidFill>
                  <a:schemeClr val="tx1"/>
                </a:solidFill>
                <a:latin typeface="Yu Gothic" panose="020B0400000000000000" pitchFamily="34" charset="-128"/>
                <a:ea typeface="Yu Gothic" panose="020B0400000000000000" pitchFamily="34" charset="-128"/>
                <a:cs typeface="Noto Sans CJK JP Regular"/>
              </a:rPr>
              <a:t>1</a:t>
            </a:r>
            <a:r>
              <a:rPr lang="ja-JP" altLang="en-US" sz="900">
                <a:solidFill>
                  <a:schemeClr val="tx1"/>
                </a:solidFill>
                <a:latin typeface="Yu Gothic" panose="020B0400000000000000" pitchFamily="34" charset="-128"/>
                <a:ea typeface="Yu Gothic" panose="020B0400000000000000" pitchFamily="34" charset="-128"/>
                <a:cs typeface="Noto Sans CJK JP Regular"/>
              </a:rPr>
              <a:t> 台</a:t>
            </a:r>
            <a:r>
              <a:rPr lang="en-US" altLang="ja-JP" sz="900">
                <a:solidFill>
                  <a:schemeClr val="tx1"/>
                </a:solidFill>
                <a:latin typeface="Yu Gothic" panose="020B0400000000000000" pitchFamily="34" charset="-128"/>
                <a:ea typeface="Yu Gothic" panose="020B0400000000000000" pitchFamily="34" charset="-128"/>
                <a:cs typeface="Noto Sans CJK JP Regular"/>
              </a:rPr>
              <a:t>)</a:t>
            </a:r>
            <a:r>
              <a:rPr lang="ja-JP" altLang="en-US" sz="900">
                <a:solidFill>
                  <a:schemeClr val="tx1"/>
                </a:solidFill>
                <a:latin typeface="Yu Gothic" panose="020B0400000000000000" pitchFamily="34" charset="-128"/>
                <a:ea typeface="Yu Gothic" panose="020B0400000000000000" pitchFamily="34" charset="-128"/>
                <a:cs typeface="Noto Sans CJK JP Bold"/>
              </a:rPr>
              <a:t>をご用意ください。</a:t>
            </a:r>
            <a:endParaRPr sz="900">
              <a:solidFill>
                <a:schemeClr val="tx1"/>
              </a:solidFill>
              <a:latin typeface="Yu Gothic" panose="020B0400000000000000" pitchFamily="34" charset="-128"/>
              <a:ea typeface="Yu Gothic" panose="020B0400000000000000" pitchFamily="34" charset="-128"/>
              <a:cs typeface="Noto Sans CJK JP Regular"/>
            </a:endParaRPr>
          </a:p>
        </p:txBody>
      </p:sp>
      <p:pic>
        <p:nvPicPr>
          <p:cNvPr id="60" name="図 59" descr="図形&#10;&#10;AI によって生成されたコンテンツは間違っている可能性があります。">
            <a:extLst>
              <a:ext uri="{FF2B5EF4-FFF2-40B4-BE49-F238E27FC236}">
                <a16:creationId xmlns:a16="http://schemas.microsoft.com/office/drawing/2014/main" id="{07A4B8EF-2E6E-D2AC-5FE4-1DCA061C65C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246040" y="6333047"/>
            <a:ext cx="532302" cy="532302"/>
          </a:xfrm>
          <a:prstGeom prst="rect">
            <a:avLst/>
          </a:prstGeom>
        </p:spPr>
      </p:pic>
      <p:pic>
        <p:nvPicPr>
          <p:cNvPr id="19" name="図 18">
            <a:extLst>
              <a:ext uri="{FF2B5EF4-FFF2-40B4-BE49-F238E27FC236}">
                <a16:creationId xmlns:a16="http://schemas.microsoft.com/office/drawing/2014/main" id="{A6AC3BC9-7EDF-FAE2-EA66-710917AC10C4}"/>
              </a:ext>
            </a:extLst>
          </p:cNvPr>
          <p:cNvPicPr>
            <a:picLocks noChangeAspect="1"/>
          </p:cNvPicPr>
          <p:nvPr/>
        </p:nvPicPr>
        <p:blipFill>
          <a:blip r:embed="rId12"/>
          <a:stretch>
            <a:fillRect/>
          </a:stretch>
        </p:blipFill>
        <p:spPr>
          <a:xfrm>
            <a:off x="3129644" y="4899350"/>
            <a:ext cx="1867428" cy="1319351"/>
          </a:xfrm>
          <a:prstGeom prst="rect">
            <a:avLst/>
          </a:prstGeom>
          <a:ln>
            <a:solidFill>
              <a:schemeClr val="bg2">
                <a:lumMod val="75000"/>
              </a:schemeClr>
            </a:solidFill>
          </a:ln>
        </p:spPr>
      </p:pic>
      <p:pic>
        <p:nvPicPr>
          <p:cNvPr id="31" name="図 30" descr="テキスト が含まれている画像&#10;&#10;AI によって生成されたコンテンツは間違っている可能性があります。">
            <a:extLst>
              <a:ext uri="{FF2B5EF4-FFF2-40B4-BE49-F238E27FC236}">
                <a16:creationId xmlns:a16="http://schemas.microsoft.com/office/drawing/2014/main" id="{DEA9AB13-3351-1523-1217-687E26E59196}"/>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01181" y="4931011"/>
            <a:ext cx="1883500" cy="1049379"/>
          </a:xfrm>
          <a:prstGeom prst="rect">
            <a:avLst/>
          </a:prstGeom>
          <a:ln>
            <a:solidFill>
              <a:schemeClr val="bg2">
                <a:lumMod val="75000"/>
              </a:schemeClr>
            </a:solidFill>
          </a:ln>
        </p:spPr>
      </p:pic>
      <p:pic>
        <p:nvPicPr>
          <p:cNvPr id="32" name="図 31">
            <a:extLst>
              <a:ext uri="{FF2B5EF4-FFF2-40B4-BE49-F238E27FC236}">
                <a16:creationId xmlns:a16="http://schemas.microsoft.com/office/drawing/2014/main" id="{2A069063-6C41-C870-D938-894D32DDA790}"/>
              </a:ext>
            </a:extLst>
          </p:cNvPr>
          <p:cNvPicPr>
            <a:picLocks noChangeAspect="1"/>
          </p:cNvPicPr>
          <p:nvPr/>
        </p:nvPicPr>
        <p:blipFill>
          <a:blip r:embed="rId14"/>
          <a:stretch>
            <a:fillRect/>
          </a:stretch>
        </p:blipFill>
        <p:spPr>
          <a:xfrm>
            <a:off x="5344962" y="4913889"/>
            <a:ext cx="1867429" cy="1319057"/>
          </a:xfrm>
          <a:prstGeom prst="rect">
            <a:avLst/>
          </a:prstGeom>
          <a:ln>
            <a:solidFill>
              <a:schemeClr val="bg2">
                <a:lumMod val="75000"/>
              </a:schemeClr>
            </a:solidFill>
          </a:ln>
        </p:spPr>
      </p:pic>
      <p:pic>
        <p:nvPicPr>
          <p:cNvPr id="33" name="図 32">
            <a:extLst>
              <a:ext uri="{FF2B5EF4-FFF2-40B4-BE49-F238E27FC236}">
                <a16:creationId xmlns:a16="http://schemas.microsoft.com/office/drawing/2014/main" id="{443C8C98-9801-EEE9-B89B-795A61C9B4CF}"/>
              </a:ext>
            </a:extLst>
          </p:cNvPr>
          <p:cNvPicPr>
            <a:picLocks noChangeAspect="1"/>
          </p:cNvPicPr>
          <p:nvPr/>
        </p:nvPicPr>
        <p:blipFill>
          <a:blip r:embed="rId15"/>
          <a:stretch>
            <a:fillRect/>
          </a:stretch>
        </p:blipFill>
        <p:spPr>
          <a:xfrm>
            <a:off x="570956" y="7509029"/>
            <a:ext cx="1863782" cy="1319351"/>
          </a:xfrm>
          <a:prstGeom prst="rect">
            <a:avLst/>
          </a:prstGeom>
          <a:ln>
            <a:solidFill>
              <a:schemeClr val="bg2">
                <a:lumMod val="75000"/>
              </a:schemeClr>
            </a:solidFill>
          </a:ln>
        </p:spPr>
      </p:pic>
      <p:pic>
        <p:nvPicPr>
          <p:cNvPr id="13" name="図 12">
            <a:extLst>
              <a:ext uri="{FF2B5EF4-FFF2-40B4-BE49-F238E27FC236}">
                <a16:creationId xmlns:a16="http://schemas.microsoft.com/office/drawing/2014/main" id="{024E2CA1-21FF-9DD3-B0CF-F5BBA0928EF1}"/>
              </a:ext>
            </a:extLst>
          </p:cNvPr>
          <p:cNvPicPr>
            <a:picLocks noChangeAspect="1"/>
          </p:cNvPicPr>
          <p:nvPr/>
        </p:nvPicPr>
        <p:blipFill>
          <a:blip r:embed="rId16"/>
          <a:stretch>
            <a:fillRect/>
          </a:stretch>
        </p:blipFill>
        <p:spPr>
          <a:xfrm>
            <a:off x="3120177" y="7514480"/>
            <a:ext cx="1857957" cy="1319351"/>
          </a:xfrm>
          <a:prstGeom prst="rect">
            <a:avLst/>
          </a:prstGeom>
          <a:ln>
            <a:solidFill>
              <a:schemeClr val="bg2">
                <a:lumMod val="75000"/>
              </a:schemeClr>
            </a:solidFill>
          </a:ln>
        </p:spPr>
      </p:pic>
      <p:sp>
        <p:nvSpPr>
          <p:cNvPr id="34" name="object 276">
            <a:extLst>
              <a:ext uri="{FF2B5EF4-FFF2-40B4-BE49-F238E27FC236}">
                <a16:creationId xmlns:a16="http://schemas.microsoft.com/office/drawing/2014/main" id="{A0089A2E-46CC-A178-02AF-3C3D09B48AD0}"/>
              </a:ext>
            </a:extLst>
          </p:cNvPr>
          <p:cNvSpPr txBox="1"/>
          <p:nvPr/>
        </p:nvSpPr>
        <p:spPr>
          <a:xfrm>
            <a:off x="3220520" y="8993735"/>
            <a:ext cx="2460873" cy="1486754"/>
          </a:xfrm>
          <a:prstGeom prst="rect">
            <a:avLst/>
          </a:prstGeom>
        </p:spPr>
        <p:txBody>
          <a:bodyPr vert="horz" wrap="square" lIns="0" tIns="0" rIns="0" bIns="0" rtlCol="0">
            <a:spAutoFit/>
          </a:bodyPr>
          <a:lstStyle/>
          <a:p>
            <a:pPr marL="9525">
              <a:lnSpc>
                <a:spcPct val="120000"/>
              </a:lnSpc>
            </a:pPr>
            <a:r>
              <a:rPr lang="ja-JP" altLang="en-US" sz="900" b="1">
                <a:solidFill>
                  <a:schemeClr val="tx1"/>
                </a:solidFill>
                <a:latin typeface="Yu Gothic" panose="020B0400000000000000" pitchFamily="34" charset="-128"/>
                <a:ea typeface="Yu Gothic" panose="020B0400000000000000" pitchFamily="34" charset="-128"/>
                <a:cs typeface="Noto Sans CJK JP Regular"/>
              </a:rPr>
              <a:t>すごろくの準備：</a:t>
            </a:r>
            <a:endParaRPr lang="en-US" altLang="ja-JP" sz="900" b="1">
              <a:solidFill>
                <a:schemeClr val="tx1"/>
              </a:solidFill>
              <a:latin typeface="Yu Gothic" panose="020B0400000000000000" pitchFamily="34" charset="-128"/>
              <a:ea typeface="Yu Gothic" panose="020B0400000000000000" pitchFamily="34" charset="-128"/>
              <a:cs typeface="Noto Sans CJK JP Regular"/>
            </a:endParaRPr>
          </a:p>
          <a:p>
            <a:pPr marL="9525">
              <a:lnSpc>
                <a:spcPct val="120000"/>
              </a:lnSpc>
            </a:pPr>
            <a:r>
              <a:rPr lang="ja-JP" altLang="en-US" sz="900">
                <a:solidFill>
                  <a:schemeClr val="tx1"/>
                </a:solidFill>
                <a:latin typeface="Yu Gothic" panose="020B0400000000000000" pitchFamily="34" charset="-128"/>
                <a:ea typeface="Yu Gothic" panose="020B0400000000000000" pitchFamily="34" charset="-128"/>
                <a:cs typeface="Noto Sans CJK JP Regular"/>
              </a:rPr>
              <a:t>①班の数だけ画用紙や厚紙に印刷する</a:t>
            </a:r>
            <a:endParaRPr lang="en-US" altLang="ja-JP" sz="900">
              <a:solidFill>
                <a:schemeClr val="tx1"/>
              </a:solidFill>
              <a:latin typeface="Yu Gothic" panose="020B0400000000000000" pitchFamily="34" charset="-128"/>
              <a:ea typeface="Yu Gothic" panose="020B0400000000000000" pitchFamily="34" charset="-128"/>
              <a:cs typeface="Noto Sans CJK JP Regular"/>
            </a:endParaRPr>
          </a:p>
          <a:p>
            <a:pPr marL="9525">
              <a:lnSpc>
                <a:spcPct val="120000"/>
              </a:lnSpc>
            </a:pPr>
            <a:endParaRPr lang="en-US" sz="900">
              <a:solidFill>
                <a:schemeClr val="tx1"/>
              </a:solidFill>
              <a:latin typeface="Yu Gothic" panose="020B0400000000000000" pitchFamily="34" charset="-128"/>
              <a:ea typeface="Yu Gothic" panose="020B0400000000000000" pitchFamily="34" charset="-128"/>
              <a:cs typeface="Noto Sans CJK JP Regular"/>
            </a:endParaRPr>
          </a:p>
          <a:p>
            <a:pPr marL="9525">
              <a:lnSpc>
                <a:spcPct val="120000"/>
              </a:lnSpc>
            </a:pPr>
            <a:r>
              <a:rPr lang="ja-JP" altLang="en-US" sz="900">
                <a:solidFill>
                  <a:schemeClr val="tx1"/>
                </a:solidFill>
                <a:latin typeface="Yu Gothic" panose="020B0400000000000000" pitchFamily="34" charset="-128"/>
                <a:ea typeface="Yu Gothic" panose="020B0400000000000000" pitchFamily="34" charset="-128"/>
                <a:cs typeface="Noto Sans CJK JP Regular"/>
              </a:rPr>
              <a:t>②児童に</a:t>
            </a:r>
            <a:r>
              <a:rPr lang="en-US" altLang="ja-JP" sz="900">
                <a:solidFill>
                  <a:schemeClr val="tx1"/>
                </a:solidFill>
                <a:latin typeface="Yu Gothic" panose="020B0400000000000000" pitchFamily="34" charset="-128"/>
                <a:ea typeface="Yu Gothic" panose="020B0400000000000000" pitchFamily="34" charset="-128"/>
                <a:cs typeface="Noto Sans CJK JP Regular"/>
              </a:rPr>
              <a:t>,</a:t>
            </a:r>
            <a:r>
              <a:rPr lang="ja-JP" altLang="en-US" sz="900">
                <a:solidFill>
                  <a:schemeClr val="tx1"/>
                </a:solidFill>
                <a:latin typeface="Yu Gothic" panose="020B0400000000000000" pitchFamily="34" charset="-128"/>
                <a:ea typeface="Yu Gothic" panose="020B0400000000000000" pitchFamily="34" charset="-128"/>
                <a:cs typeface="Noto Sans CJK JP Regular"/>
              </a:rPr>
              <a:t>はさみとのりを使ってこまとさいころを作成してもらう</a:t>
            </a:r>
            <a:endParaRPr lang="en-US" altLang="ja-JP" sz="900">
              <a:solidFill>
                <a:schemeClr val="tx1"/>
              </a:solidFill>
              <a:latin typeface="Yu Gothic" panose="020B0400000000000000" pitchFamily="34" charset="-128"/>
              <a:ea typeface="Yu Gothic" panose="020B0400000000000000" pitchFamily="34" charset="-128"/>
              <a:cs typeface="Noto Sans CJK JP Regular"/>
            </a:endParaRPr>
          </a:p>
          <a:p>
            <a:pPr marL="9525">
              <a:lnSpc>
                <a:spcPct val="120000"/>
              </a:lnSpc>
            </a:pPr>
            <a:endParaRPr lang="en-US" sz="900">
              <a:solidFill>
                <a:schemeClr val="tx1"/>
              </a:solidFill>
              <a:latin typeface="Yu Gothic" panose="020B0400000000000000" pitchFamily="34" charset="-128"/>
              <a:ea typeface="Yu Gothic" panose="020B0400000000000000" pitchFamily="34" charset="-128"/>
              <a:cs typeface="Noto Sans CJK JP Regular"/>
            </a:endParaRPr>
          </a:p>
          <a:p>
            <a:pPr marL="9525">
              <a:lnSpc>
                <a:spcPct val="120000"/>
              </a:lnSpc>
            </a:pPr>
            <a:r>
              <a:rPr lang="ja-JP" altLang="en-US" sz="900" b="1">
                <a:solidFill>
                  <a:schemeClr val="tx1"/>
                </a:solidFill>
                <a:latin typeface="Yu Gothic" panose="020B0400000000000000" pitchFamily="34" charset="-128"/>
                <a:ea typeface="Yu Gothic" panose="020B0400000000000000" pitchFamily="34" charset="-128"/>
                <a:cs typeface="Noto Sans CJK JP Regular"/>
              </a:rPr>
              <a:t>必要なもの：</a:t>
            </a:r>
            <a:endParaRPr lang="en-US" altLang="ja-JP" sz="900" b="1">
              <a:solidFill>
                <a:schemeClr val="tx1"/>
              </a:solidFill>
              <a:latin typeface="Yu Gothic" panose="020B0400000000000000" pitchFamily="34" charset="-128"/>
              <a:ea typeface="Yu Gothic" panose="020B0400000000000000" pitchFamily="34" charset="-128"/>
              <a:cs typeface="Noto Sans CJK JP Regular"/>
            </a:endParaRPr>
          </a:p>
          <a:p>
            <a:pPr marL="9525">
              <a:lnSpc>
                <a:spcPct val="120000"/>
              </a:lnSpc>
            </a:pPr>
            <a:r>
              <a:rPr lang="ja-JP" altLang="en-US" sz="900">
                <a:solidFill>
                  <a:schemeClr val="tx1"/>
                </a:solidFill>
                <a:latin typeface="Yu Gothic" panose="020B0400000000000000" pitchFamily="34" charset="-128"/>
                <a:ea typeface="Yu Gothic" panose="020B0400000000000000" pitchFamily="34" charset="-128"/>
                <a:cs typeface="Noto Sans CJK JP Regular"/>
              </a:rPr>
              <a:t>・印刷するための画用紙や厚紙</a:t>
            </a:r>
            <a:endParaRPr lang="en-US" altLang="ja-JP" sz="900">
              <a:solidFill>
                <a:schemeClr val="tx1"/>
              </a:solidFill>
              <a:latin typeface="Yu Gothic" panose="020B0400000000000000" pitchFamily="34" charset="-128"/>
              <a:ea typeface="Yu Gothic" panose="020B0400000000000000" pitchFamily="34" charset="-128"/>
              <a:cs typeface="Noto Sans CJK JP Regular"/>
            </a:endParaRPr>
          </a:p>
          <a:p>
            <a:pPr marL="9525">
              <a:lnSpc>
                <a:spcPct val="120000"/>
              </a:lnSpc>
            </a:pPr>
            <a:r>
              <a:rPr lang="ja-JP" altLang="en-US" sz="900">
                <a:solidFill>
                  <a:schemeClr val="tx1"/>
                </a:solidFill>
                <a:latin typeface="Yu Gothic" panose="020B0400000000000000" pitchFamily="34" charset="-128"/>
                <a:ea typeface="Yu Gothic" panose="020B0400000000000000" pitchFamily="34" charset="-128"/>
                <a:cs typeface="Noto Sans CJK JP Regular"/>
              </a:rPr>
              <a:t>・のり</a:t>
            </a:r>
            <a:r>
              <a:rPr lang="en-US" altLang="ja-JP" sz="900">
                <a:solidFill>
                  <a:schemeClr val="tx1"/>
                </a:solidFill>
                <a:latin typeface="Yu Gothic" panose="020B0400000000000000" pitchFamily="34" charset="-128"/>
                <a:ea typeface="Yu Gothic" panose="020B0400000000000000" pitchFamily="34" charset="-128"/>
                <a:cs typeface="Noto Sans CJK JP Regular"/>
              </a:rPr>
              <a:t>/</a:t>
            </a:r>
            <a:r>
              <a:rPr lang="ja-JP" altLang="en-US" sz="900">
                <a:solidFill>
                  <a:schemeClr val="tx1"/>
                </a:solidFill>
                <a:latin typeface="Yu Gothic" panose="020B0400000000000000" pitchFamily="34" charset="-128"/>
                <a:ea typeface="Yu Gothic" panose="020B0400000000000000" pitchFamily="34" charset="-128"/>
                <a:cs typeface="Noto Sans CJK JP Regular"/>
              </a:rPr>
              <a:t>はさみ</a:t>
            </a:r>
            <a:endParaRPr sz="900">
              <a:solidFill>
                <a:schemeClr val="tx1"/>
              </a:solidFill>
              <a:latin typeface="Yu Gothic" panose="020B0400000000000000" pitchFamily="34" charset="-128"/>
              <a:ea typeface="Yu Gothic" panose="020B0400000000000000" pitchFamily="34" charset="-128"/>
              <a:cs typeface="Noto Sans CJK JP Regular"/>
            </a:endParaRPr>
          </a:p>
        </p:txBody>
      </p:sp>
    </p:spTree>
    <p:extLst>
      <p:ext uri="{BB962C8B-B14F-4D97-AF65-F5344CB8AC3E}">
        <p14:creationId xmlns:p14="http://schemas.microsoft.com/office/powerpoint/2010/main" val="1057430368"/>
      </p:ext>
    </p:extLst>
  </p:cSld>
  <p:clrMapOvr>
    <a:masterClrMapping/>
  </p:clrMapOvr>
</p:sld>
</file>

<file path=ppt/theme/theme1.xml><?xml version="1.0" encoding="utf-8"?>
<a:theme xmlns:a="http://schemas.openxmlformats.org/drawingml/2006/main" name="Office Theme">
  <a:themeElements>
    <a:clrScheme name="アジア競技大会">
      <a:dk1>
        <a:srgbClr val="000000"/>
      </a:dk1>
      <a:lt1>
        <a:srgbClr val="FFFFFF"/>
      </a:lt1>
      <a:dk2>
        <a:srgbClr val="263F5B"/>
      </a:dk2>
      <a:lt2>
        <a:srgbClr val="DFDFDF"/>
      </a:lt2>
      <a:accent1>
        <a:srgbClr val="BF0D0D"/>
      </a:accent1>
      <a:accent2>
        <a:srgbClr val="4E3A93"/>
      </a:accent2>
      <a:accent3>
        <a:srgbClr val="D4B003"/>
      </a:accent3>
      <a:accent4>
        <a:srgbClr val="059A3E"/>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0</TotalTime>
  <Words>4110</Words>
  <Application>Microsoft Office PowerPoint</Application>
  <PresentationFormat>ユーザー設定</PresentationFormat>
  <Paragraphs>615</Paragraphs>
  <Slides>5</Slides>
  <Notes>2</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5</vt:i4>
      </vt:variant>
    </vt:vector>
  </HeadingPairs>
  <TitlesOfParts>
    <vt:vector size="10" baseType="lpstr">
      <vt:lpstr>Yu Gothic</vt:lpstr>
      <vt:lpstr>Yu Gothic</vt:lpstr>
      <vt:lpstr>Yu Gothic Medium</vt:lpstr>
      <vt:lpstr>Wingdings</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p:lastModifiedBy/>
  <cp:revision>1</cp:revision>
  <dcterms:created xsi:type="dcterms:W3CDTF">2025-04-22T01:04:40Z</dcterms:created>
  <dcterms:modified xsi:type="dcterms:W3CDTF">2025-04-22T01:04:48Z</dcterms:modified>
</cp:coreProperties>
</file>