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9" r:id="rId2"/>
    <p:sldId id="260" r:id="rId3"/>
  </p:sldIdLst>
  <p:sldSz cx="10691813" cy="7559675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23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67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45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91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97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42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46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9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1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12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0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2CF60-5CC8-D2B2-3981-BF2E85D99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FA7C15F-4FB7-2F6A-2F0D-C0B2DF549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E40D2-102F-88BD-CCD0-9B74735BD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3278431-65C8-2E5A-6697-3E34353B2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96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2025-04-22T00:58:44Z</dcterms:created>
  <dcterms:modified xsi:type="dcterms:W3CDTF">2025-04-22T00:58:58Z</dcterms:modified>
</cp:coreProperties>
</file>