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4"/>
  </p:notesMasterIdLst>
  <p:sldIdLst>
    <p:sldId id="260" r:id="rId2"/>
    <p:sldId id="261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C20"/>
    <a:srgbClr val="D6D6D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/>
    <p:restoredTop sz="94691"/>
  </p:normalViewPr>
  <p:slideViewPr>
    <p:cSldViewPr snapToGrid="0">
      <p:cViewPr varScale="1">
        <p:scale>
          <a:sx n="62" d="100"/>
          <a:sy n="62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D283-7C59-AC4F-9F5F-D71D2D89768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09D8-209D-DC4A-A9BA-DBD423E20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9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449AA0D-171D-51D8-966F-D86B8A364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191130"/>
            <a:ext cx="12801596" cy="90507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4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97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039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35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5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85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95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05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62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43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643FB1-BAED-CF34-51E0-BD1D259A2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2"/>
            <a:ext cx="12801598" cy="9050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685BB8-40C4-B78C-827A-B7AE964A3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1"/>
            <a:ext cx="12801598" cy="9050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4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4069BA-BB21-1198-5B53-2574A29C1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1"/>
            <a:ext cx="12801598" cy="9050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14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8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74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230A6-7536-4145-FE21-CE1E9B846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8B7A40-C719-3351-EDBD-871ADFD58A8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6183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AD121F-58FC-72FB-ECD6-404EF312FE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7417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EF0C6F-4A83-F536-29FE-ADA5CE1AFB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5630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F45032-13A9-E89F-094C-08D4D7D74F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05128" y="635193"/>
            <a:ext cx="1682217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0A72BB-0380-6FFD-86E8-CBF5299A08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7976" y="1940482"/>
            <a:ext cx="2128949" cy="6142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en-US" altLang="ja-JP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944E06-5DD6-2930-C21F-0F8473C8D3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70871" y="5414581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0AF2A5D-1285-6A1B-37A0-0D27F63933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70871" y="4131065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FFD2B9C-D3F9-8964-52F0-66A827FF33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70871" y="2931440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123E21D-85B7-A205-8CA7-8A38DB99B4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70871" y="6429649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41AE565-C1C3-DFD4-7795-0CB7425231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4226" y="7323589"/>
            <a:ext cx="1154493" cy="5704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105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FAF8454-B0E0-D5C7-0A60-D9EB766185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4076216"/>
            <a:ext cx="3287654" cy="10075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7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E4CCEEE-223E-3A9F-ED34-3FA67F0FE2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33932" y="3652513"/>
            <a:ext cx="2753414" cy="1914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8B81008-0C21-F0C5-F58B-562A072AE6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27615" y="5628179"/>
            <a:ext cx="3287654" cy="10075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7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351393-BB07-631A-36E9-BB3A06C946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33932" y="5204476"/>
            <a:ext cx="2753414" cy="1914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068A679-4F56-FB72-CC4E-27BB7497CA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1254" y="7894040"/>
            <a:ext cx="4037304" cy="8137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1D71982-A05E-DC48-8A6E-9C4F0AFA00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48849" y="7894040"/>
            <a:ext cx="2589252" cy="8137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E866741-32C5-26BA-ACF6-7B97E0440D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36734" y="5809997"/>
            <a:ext cx="1182848" cy="2163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FBAA969-ABEB-85CC-5101-4C07BC9454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86859" y="5809997"/>
            <a:ext cx="1182848" cy="2163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0897F7C-4AA0-DE3E-9A0B-044EAB55D4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36734" y="6020204"/>
            <a:ext cx="1182848" cy="2163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4EF5DE6-C095-2D8E-AABE-DED6D8F698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86859" y="6020204"/>
            <a:ext cx="1182848" cy="2163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9345247-65D1-6B0B-6892-75C48648E1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63131" y="6236591"/>
            <a:ext cx="1413051" cy="1507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97C1824-C330-E6AE-BBBF-0D7604B004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63131" y="6397956"/>
            <a:ext cx="1413051" cy="1507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7FE5775-FEEE-DA88-0C4D-823C83B852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63131" y="6559321"/>
            <a:ext cx="1413051" cy="1507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6" name="星 5 35">
            <a:extLst>
              <a:ext uri="{FF2B5EF4-FFF2-40B4-BE49-F238E27FC236}">
                <a16:creationId xmlns:a16="http://schemas.microsoft.com/office/drawing/2014/main" id="{A9F7CE72-E3F1-1DD7-30F2-0BE620D68B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00796" y="3016067"/>
            <a:ext cx="193288" cy="193288"/>
          </a:xfrm>
          <a:prstGeom prst="star5">
            <a:avLst/>
          </a:prstGeom>
          <a:solidFill>
            <a:srgbClr val="C20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41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6572B-6144-0A61-D65E-8E99EC03F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A51B29-268C-6F25-C60A-3BC797CFDF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6183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B67E9A-C319-66A9-4D89-03277EB97F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7417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CD3EF-931B-EE91-0444-F08A86A897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5630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EBE14A-B002-34A2-3BE7-C52167C7A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05128" y="635193"/>
            <a:ext cx="1682217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45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MS PGothic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2025-04-22T01:02:14Z</dcterms:created>
  <dcterms:modified xsi:type="dcterms:W3CDTF">2025-04-22T01:02:20Z</dcterms:modified>
</cp:coreProperties>
</file>