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C20"/>
    <a:srgbClr val="D6D6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/>
    <p:restoredTop sz="94691"/>
  </p:normalViewPr>
  <p:slideViewPr>
    <p:cSldViewPr snapToGrid="0">
      <p:cViewPr varScale="1">
        <p:scale>
          <a:sx n="62" d="100"/>
          <a:sy n="62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283-7C59-AC4F-9F5F-D71D2D89768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9D8-209D-DC4A-A9BA-DBD423E20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B09D8-209D-DC4A-A9BA-DBD423E20A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49AA0D-171D-51D8-966F-D86B8A364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91130"/>
            <a:ext cx="12801596" cy="90507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3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643FB1-BAED-CF34-51E0-BD1D259A2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2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685BB8-40C4-B78C-827A-B7AE964A3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1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4069BA-BB21-1198-5B53-2574A29C1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1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41303A-9E16-320D-9525-744E3E4743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358B4-B630-442E-AF02-DD9589BC8F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8F0E1B-D47B-3B9B-B828-09F2ACB7A7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7DC35B-3E52-99A1-789C-B7BF9697A4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C500D1-5F6A-DFC0-7FBF-1F69661E99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7976" y="1940482"/>
            <a:ext cx="2128949" cy="6142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CEC6BD-E05F-F33A-47B3-7559F2A153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3273691"/>
            <a:ext cx="3287654" cy="38909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99EDE6-C9A5-88AC-0DB3-76BD2D635B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1254" y="7856034"/>
            <a:ext cx="2793380" cy="8970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158B2E-2FCA-1C29-5BAB-43CD0A1C3C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202051"/>
            <a:ext cx="3287654" cy="6212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183FFE-9B1E-4337-FDCA-470BEC1B3A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3778348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EC9030-A515-B68B-EE55-3A54E4F76C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65899" y="5283976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F5B2C8-C0C3-017E-63FA-93AC94E111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7808" y="297706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C6AD5E-B0D8-FA8B-EBA8-52E37DF04C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95164" y="297706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574E47-1ED9-A186-92DE-636A0ED901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5345051"/>
            <a:ext cx="3287654" cy="6212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66F5882-D68E-9522-5949-41A22FA40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4921348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533D7B-7407-B3D0-91A0-C1E199AAE8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6476899"/>
            <a:ext cx="3287654" cy="6212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9B2CB1-0DE7-5599-9986-55FF604979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6053196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5CD74C1-7415-56E5-7315-FA927E2A99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79780" y="7856034"/>
            <a:ext cx="3858321" cy="8970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1B89A6-697D-C83E-76E1-8320ABBFAC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2931" y="316828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B7AFF8-B053-D527-6C3A-8887D1E633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8509" y="316828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23CBF0-46B5-D57F-1791-B6336F246B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47429" y="3361235"/>
            <a:ext cx="688395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5A025C-4A5B-8DD0-D21F-5B89BABFED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83237" y="3901892"/>
            <a:ext cx="688395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2042219-5734-5A84-AA3B-A64B4CA3A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2931" y="4103227"/>
            <a:ext cx="194296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13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BD10F8-1973-4BFF-0A83-57A08EF71A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B2E0A3-D336-DDF1-7BAD-63A690D36A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057FA1-4B15-A01B-44A0-0C9E0E9EFA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DBDC1-6257-6D93-3667-8C87B98D71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544910-33ED-8289-4ACB-2C4C36AC5D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7976" y="1940482"/>
            <a:ext cx="2128949" cy="6142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58A17F-D357-DC56-4139-57AA45636B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54093" y="5414581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8E9A9C4-B7EC-47B9-1AAF-F41C33FF96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54093" y="6723263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DBE327-4839-7F61-1EE1-5417D47A30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3273691"/>
            <a:ext cx="3287654" cy="38909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BB9CDEE-52DA-8850-F95C-EA5E53E76C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1254" y="7856034"/>
            <a:ext cx="2793380" cy="8970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A389A43-03A8-7E2E-EE33-D21E01B9B3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202051"/>
            <a:ext cx="3287654" cy="6212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2F13842-E941-B5E2-BBCD-690186F0B1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3778348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E4A0517-ED8F-AFBB-1F7B-73D51B9FF7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5345051"/>
            <a:ext cx="3287654" cy="6212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1A52F8E-C5FC-B7D2-1B7C-863F7E0D58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4921348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BAF776A-5B38-EEFA-77A9-39898769F5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6476899"/>
            <a:ext cx="3287654" cy="6212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BF53FE5-64AA-2333-9298-820DBF003E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6053196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2C2248-BD58-C1F7-86F8-0D68F4C3E3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79780" y="7856034"/>
            <a:ext cx="3858321" cy="8970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81F8E6-70AD-355F-89E3-A87CBA2DD3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1268" y="297706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F5B15A-B941-DE86-440A-D6D1CD5F11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74664" y="297706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F0E163-333C-0A44-8C60-2410A918EF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9959" y="316828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FE1EDF-CF89-C47C-6BA2-31C2F68D57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58780" y="3168288"/>
            <a:ext cx="37807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A07BD9-05C1-F9EA-7558-66EF716A4E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37700" y="3361235"/>
            <a:ext cx="688395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53B8C9-E51C-A162-3FFE-68442C6BDE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28110" y="3901892"/>
            <a:ext cx="688395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98A9B7-8BAC-253A-1E45-6DEE277D85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2931" y="4103227"/>
            <a:ext cx="1942968" cy="1634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03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A3 297x420 mm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MS PGothic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2025-04-22T01:02:30Z</dcterms:created>
  <dcterms:modified xsi:type="dcterms:W3CDTF">2025-04-22T01:02:34Z</dcterms:modified>
</cp:coreProperties>
</file>