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72" r:id="rId1"/>
  </p:sldMasterIdLst>
  <p:notesMasterIdLst>
    <p:notesMasterId r:id="rId3"/>
  </p:notesMasterIdLst>
  <p:handoutMasterIdLst>
    <p:handoutMasterId r:id="rId4"/>
  </p:handoutMasterIdLst>
  <p:sldIdLst>
    <p:sldId id="417" r:id="rId2"/>
  </p:sldIdLst>
  <p:sldSz cx="9906000" cy="6858000" type="A4"/>
  <p:notesSz cx="6797675" cy="98726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BF1E9"/>
    <a:srgbClr val="D5E3CF"/>
    <a:srgbClr val="FF0066"/>
    <a:srgbClr val="CC3399"/>
    <a:srgbClr val="FF3300"/>
    <a:srgbClr val="41719C"/>
    <a:srgbClr val="D2DEEF"/>
    <a:srgbClr val="5DF82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78245" autoAdjust="0"/>
  </p:normalViewPr>
  <p:slideViewPr>
    <p:cSldViewPr snapToGrid="0">
      <p:cViewPr varScale="1">
        <p:scale>
          <a:sx n="110" d="100"/>
          <a:sy n="110" d="100"/>
        </p:scale>
        <p:origin x="1338" y="108"/>
      </p:cViewPr>
      <p:guideLst>
        <p:guide orient="horz" pos="2160"/>
        <p:guide pos="3120"/>
      </p:guideLst>
    </p:cSldViewPr>
  </p:slideViewPr>
  <p:notesTextViewPr>
    <p:cViewPr>
      <p:scale>
        <a:sx n="1" d="1"/>
        <a:sy n="1" d="1"/>
      </p:scale>
      <p:origin x="0" y="0"/>
    </p:cViewPr>
  </p:notesTextViewPr>
  <p:notesViewPr>
    <p:cSldViewPr snapToGrid="0">
      <p:cViewPr varScale="1">
        <p:scale>
          <a:sx n="51" d="100"/>
          <a:sy n="51" d="100"/>
        </p:scale>
        <p:origin x="2976"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1"/>
            <a:ext cx="2945448" cy="495131"/>
          </a:xfrm>
          <a:prstGeom prst="rect">
            <a:avLst/>
          </a:prstGeom>
        </p:spPr>
        <p:txBody>
          <a:bodyPr vert="horz" lIns="90987" tIns="45495" rIns="90987" bIns="45495"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0646" y="1"/>
            <a:ext cx="2945448" cy="495131"/>
          </a:xfrm>
          <a:prstGeom prst="rect">
            <a:avLst/>
          </a:prstGeom>
        </p:spPr>
        <p:txBody>
          <a:bodyPr vert="horz" lIns="90987" tIns="45495" rIns="90987" bIns="45495" rtlCol="0"/>
          <a:lstStyle>
            <a:lvl1pPr algn="r">
              <a:defRPr sz="1200"/>
            </a:lvl1pPr>
          </a:lstStyle>
          <a:p>
            <a:fld id="{FE838733-0CDA-465B-9D37-59CD43672482}" type="datetimeFigureOut">
              <a:rPr kumimoji="1" lang="ja-JP" altLang="en-US" smtClean="0"/>
              <a:t>2024/11/27</a:t>
            </a:fld>
            <a:endParaRPr kumimoji="1" lang="ja-JP" altLang="en-US"/>
          </a:p>
        </p:txBody>
      </p:sp>
      <p:sp>
        <p:nvSpPr>
          <p:cNvPr id="4" name="フッター プレースホルダー 3"/>
          <p:cNvSpPr>
            <a:spLocks noGrp="1"/>
          </p:cNvSpPr>
          <p:nvPr>
            <p:ph type="ftr" sz="quarter" idx="2"/>
          </p:nvPr>
        </p:nvSpPr>
        <p:spPr>
          <a:xfrm>
            <a:off x="3" y="9377535"/>
            <a:ext cx="2945448" cy="495131"/>
          </a:xfrm>
          <a:prstGeom prst="rect">
            <a:avLst/>
          </a:prstGeom>
        </p:spPr>
        <p:txBody>
          <a:bodyPr vert="horz" lIns="90987" tIns="45495" rIns="90987" bIns="45495"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0646" y="9377535"/>
            <a:ext cx="2945448" cy="495131"/>
          </a:xfrm>
          <a:prstGeom prst="rect">
            <a:avLst/>
          </a:prstGeom>
        </p:spPr>
        <p:txBody>
          <a:bodyPr vert="horz" lIns="90987" tIns="45495" rIns="90987" bIns="45495" rtlCol="0" anchor="b"/>
          <a:lstStyle>
            <a:lvl1pPr algn="r">
              <a:defRPr sz="1200"/>
            </a:lvl1pPr>
          </a:lstStyle>
          <a:p>
            <a:fld id="{2B618A07-11C8-4F91-A52F-E3DC0DCBEDD6}" type="slidenum">
              <a:rPr kumimoji="1" lang="ja-JP" altLang="en-US" smtClean="0"/>
              <a:t>‹#›</a:t>
            </a:fld>
            <a:endParaRPr kumimoji="1" lang="ja-JP" altLang="en-US"/>
          </a:p>
        </p:txBody>
      </p:sp>
    </p:spTree>
    <p:extLst>
      <p:ext uri="{BB962C8B-B14F-4D97-AF65-F5344CB8AC3E}">
        <p14:creationId xmlns:p14="http://schemas.microsoft.com/office/powerpoint/2010/main" val="26543499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1"/>
            <a:ext cx="2945448" cy="495131"/>
          </a:xfrm>
          <a:prstGeom prst="rect">
            <a:avLst/>
          </a:prstGeom>
        </p:spPr>
        <p:txBody>
          <a:bodyPr vert="horz" lIns="90987" tIns="45495" rIns="90987" bIns="4549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646" y="1"/>
            <a:ext cx="2945448" cy="495131"/>
          </a:xfrm>
          <a:prstGeom prst="rect">
            <a:avLst/>
          </a:prstGeom>
        </p:spPr>
        <p:txBody>
          <a:bodyPr vert="horz" lIns="90987" tIns="45495" rIns="90987" bIns="45495" rtlCol="0"/>
          <a:lstStyle>
            <a:lvl1pPr algn="r">
              <a:defRPr sz="1200"/>
            </a:lvl1pPr>
          </a:lstStyle>
          <a:p>
            <a:fld id="{AA54D0EB-307D-4B1B-AA59-842B426E2BE0}" type="datetimeFigureOut">
              <a:rPr kumimoji="1" lang="ja-JP" altLang="en-US" smtClean="0"/>
              <a:t>2024/11/27</a:t>
            </a:fld>
            <a:endParaRPr kumimoji="1" lang="ja-JP" altLang="en-US"/>
          </a:p>
        </p:txBody>
      </p:sp>
      <p:sp>
        <p:nvSpPr>
          <p:cNvPr id="4" name="スライド イメージ プレースホルダー 3"/>
          <p:cNvSpPr>
            <a:spLocks noGrp="1" noRot="1" noChangeAspect="1"/>
          </p:cNvSpPr>
          <p:nvPr>
            <p:ph type="sldImg" idx="2"/>
          </p:nvPr>
        </p:nvSpPr>
        <p:spPr>
          <a:xfrm>
            <a:off x="992188" y="1235075"/>
            <a:ext cx="4813300" cy="3332163"/>
          </a:xfrm>
          <a:prstGeom prst="rect">
            <a:avLst/>
          </a:prstGeom>
          <a:noFill/>
          <a:ln w="12700">
            <a:solidFill>
              <a:prstClr val="black"/>
            </a:solidFill>
          </a:ln>
        </p:spPr>
        <p:txBody>
          <a:bodyPr vert="horz" lIns="90987" tIns="45495" rIns="90987" bIns="45495" rtlCol="0" anchor="ctr"/>
          <a:lstStyle/>
          <a:p>
            <a:endParaRPr lang="ja-JP" altLang="en-US"/>
          </a:p>
        </p:txBody>
      </p:sp>
      <p:sp>
        <p:nvSpPr>
          <p:cNvPr id="5" name="ノート プレースホルダー 4"/>
          <p:cNvSpPr>
            <a:spLocks noGrp="1"/>
          </p:cNvSpPr>
          <p:nvPr>
            <p:ph type="body" sz="quarter" idx="3"/>
          </p:nvPr>
        </p:nvSpPr>
        <p:spPr>
          <a:xfrm>
            <a:off x="680088" y="4751052"/>
            <a:ext cx="5437506" cy="3886937"/>
          </a:xfrm>
          <a:prstGeom prst="rect">
            <a:avLst/>
          </a:prstGeom>
        </p:spPr>
        <p:txBody>
          <a:bodyPr vert="horz" lIns="90987" tIns="45495" rIns="90987" bIns="4549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377535"/>
            <a:ext cx="2945448" cy="495131"/>
          </a:xfrm>
          <a:prstGeom prst="rect">
            <a:avLst/>
          </a:prstGeom>
        </p:spPr>
        <p:txBody>
          <a:bodyPr vert="horz" lIns="90987" tIns="45495" rIns="90987" bIns="4549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646" y="9377535"/>
            <a:ext cx="2945448" cy="495131"/>
          </a:xfrm>
          <a:prstGeom prst="rect">
            <a:avLst/>
          </a:prstGeom>
        </p:spPr>
        <p:txBody>
          <a:bodyPr vert="horz" lIns="90987" tIns="45495" rIns="90987" bIns="45495" rtlCol="0" anchor="b"/>
          <a:lstStyle>
            <a:lvl1pPr algn="r">
              <a:defRPr sz="1200"/>
            </a:lvl1pPr>
          </a:lstStyle>
          <a:p>
            <a:fld id="{96064C8F-E54B-44DF-B69F-3468037926F1}" type="slidenum">
              <a:rPr kumimoji="1" lang="ja-JP" altLang="en-US" smtClean="0"/>
              <a:t>‹#›</a:t>
            </a:fld>
            <a:endParaRPr kumimoji="1" lang="ja-JP" altLang="en-US"/>
          </a:p>
        </p:txBody>
      </p:sp>
    </p:spTree>
    <p:extLst>
      <p:ext uri="{BB962C8B-B14F-4D97-AF65-F5344CB8AC3E}">
        <p14:creationId xmlns:p14="http://schemas.microsoft.com/office/powerpoint/2010/main" val="207085425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03300" y="290513"/>
            <a:ext cx="4781550" cy="3309937"/>
          </a:xfrm>
        </p:spPr>
      </p:sp>
      <p:sp>
        <p:nvSpPr>
          <p:cNvPr id="3" name="ノート プレースホルダー 2"/>
          <p:cNvSpPr>
            <a:spLocks noGrp="1"/>
          </p:cNvSpPr>
          <p:nvPr>
            <p:ph type="body" idx="1"/>
          </p:nvPr>
        </p:nvSpPr>
        <p:spPr>
          <a:xfrm>
            <a:off x="679134" y="3817013"/>
            <a:ext cx="5429899" cy="5497613"/>
          </a:xfrm>
        </p:spPr>
        <p:txBody>
          <a:bodyPr/>
          <a:lstStyle/>
          <a:p>
            <a:endParaRPr lang="en-US" altLang="ja-JP" sz="1000"/>
          </a:p>
        </p:txBody>
      </p:sp>
      <p:sp>
        <p:nvSpPr>
          <p:cNvPr id="4" name="スライド番号プレースホルダー 3"/>
          <p:cNvSpPr>
            <a:spLocks noGrp="1"/>
          </p:cNvSpPr>
          <p:nvPr>
            <p:ph type="sldNum" sz="quarter" idx="5"/>
          </p:nvPr>
        </p:nvSpPr>
        <p:spPr/>
        <p:txBody>
          <a:bodyPr/>
          <a:lstStyle/>
          <a:p>
            <a:fld id="{3F09FA9F-7F5F-4418-981C-AF188127ABE4}" type="slidenum">
              <a:rPr kumimoji="1" lang="ja-JP" altLang="en-US" smtClean="0"/>
              <a:t>1</a:t>
            </a:fld>
            <a:endParaRPr kumimoji="1" lang="ja-JP" altLang="en-US"/>
          </a:p>
        </p:txBody>
      </p:sp>
    </p:spTree>
    <p:extLst>
      <p:ext uri="{BB962C8B-B14F-4D97-AF65-F5344CB8AC3E}">
        <p14:creationId xmlns:p14="http://schemas.microsoft.com/office/powerpoint/2010/main" val="16108520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0779BF8-EB38-43E7-910F-1153EB3E4A42}" type="datetime1">
              <a:rPr kumimoji="1" lang="ja-JP" altLang="en-US" smtClean="0"/>
              <a:t>2024/11/27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B32E272-5C80-4891-87CD-0B52C130B92B}" type="slidenum">
              <a:rPr kumimoji="1" lang="ja-JP" altLang="en-US" smtClean="0"/>
              <a:t>‹#›</a:t>
            </a:fld>
            <a:endParaRPr kumimoji="1" lang="ja-JP" altLang="en-US"/>
          </a:p>
        </p:txBody>
      </p:sp>
    </p:spTree>
    <p:extLst>
      <p:ext uri="{BB962C8B-B14F-4D97-AF65-F5344CB8AC3E}">
        <p14:creationId xmlns:p14="http://schemas.microsoft.com/office/powerpoint/2010/main" val="14549121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041BAF3-3E7C-451F-9E55-379FB438A646}" type="datetime1">
              <a:rPr kumimoji="1" lang="ja-JP" altLang="en-US" smtClean="0"/>
              <a:t>2024/11/27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677150" y="6440167"/>
            <a:ext cx="2228850" cy="365125"/>
          </a:xfrm>
        </p:spPr>
        <p:txBody>
          <a:bodyPr/>
          <a:lstStyle>
            <a:lvl1pPr>
              <a:defRPr sz="2000">
                <a:latin typeface="BIZ UDゴシック" panose="020B0400000000000000" pitchFamily="49" charset="-128"/>
                <a:ea typeface="BIZ UDゴシック" panose="020B0400000000000000" pitchFamily="49" charset="-128"/>
              </a:defRPr>
            </a:lvl1pPr>
          </a:lstStyle>
          <a:p>
            <a:fld id="{EB32E272-5C80-4891-87CD-0B52C130B92B}" type="slidenum">
              <a:rPr kumimoji="1" lang="ja-JP" altLang="en-US" smtClean="0"/>
              <a:pPr/>
              <a:t>‹#›</a:t>
            </a:fld>
            <a:endParaRPr kumimoji="1" lang="ja-JP" altLang="en-US" dirty="0"/>
          </a:p>
        </p:txBody>
      </p:sp>
      <p:pic>
        <p:nvPicPr>
          <p:cNvPr id="7" name="図 6">
            <a:extLst>
              <a:ext uri="{FF2B5EF4-FFF2-40B4-BE49-F238E27FC236}">
                <a16:creationId xmlns:a16="http://schemas.microsoft.com/office/drawing/2014/main" id="{5FBA345C-54EF-6117-BA22-45EBB879252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1617" y="109630"/>
            <a:ext cx="9613005" cy="698984"/>
          </a:xfrm>
          <a:prstGeom prst="rect">
            <a:avLst/>
          </a:prstGeom>
        </p:spPr>
      </p:pic>
      <p:pic>
        <p:nvPicPr>
          <p:cNvPr id="8" name="図 7">
            <a:extLst>
              <a:ext uri="{FF2B5EF4-FFF2-40B4-BE49-F238E27FC236}">
                <a16:creationId xmlns:a16="http://schemas.microsoft.com/office/drawing/2014/main" id="{143546AE-2BC1-F34C-40FA-53F8BA10B4E2}"/>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188115" y="235270"/>
            <a:ext cx="1461682" cy="538782"/>
          </a:xfrm>
          <a:prstGeom prst="rect">
            <a:avLst/>
          </a:prstGeom>
        </p:spPr>
      </p:pic>
    </p:spTree>
    <p:extLst>
      <p:ext uri="{BB962C8B-B14F-4D97-AF65-F5344CB8AC3E}">
        <p14:creationId xmlns:p14="http://schemas.microsoft.com/office/powerpoint/2010/main" val="255657106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タイトルとコンテンツ">
    <p:spTree>
      <p:nvGrpSpPr>
        <p:cNvPr id="1" name=""/>
        <p:cNvGrpSpPr/>
        <p:nvPr/>
      </p:nvGrpSpPr>
      <p:grpSpPr>
        <a:xfrm>
          <a:off x="0" y="0"/>
          <a:ext cx="0" cy="0"/>
          <a:chOff x="0" y="0"/>
          <a:chExt cx="0" cy="0"/>
        </a:xfrm>
      </p:grpSpPr>
      <p:sp>
        <p:nvSpPr>
          <p:cNvPr id="7" name="角丸四角形 6">
            <a:extLst>
              <a:ext uri="{FF2B5EF4-FFF2-40B4-BE49-F238E27FC236}">
                <a16:creationId xmlns:a16="http://schemas.microsoft.com/office/drawing/2014/main" id="{E7AE814B-2D72-4220-BD6B-88410B7DF167}"/>
              </a:ext>
            </a:extLst>
          </p:cNvPr>
          <p:cNvSpPr/>
          <p:nvPr userDrawn="1"/>
        </p:nvSpPr>
        <p:spPr>
          <a:xfrm>
            <a:off x="8599" y="756218"/>
            <a:ext cx="9897402" cy="45719"/>
          </a:xfrm>
          <a:prstGeom prst="roundRect">
            <a:avLst/>
          </a:prstGeom>
          <a:gradFill flip="none" rotWithShape="1">
            <a:gsLst>
              <a:gs pos="31000">
                <a:srgbClr val="FFD9BD"/>
              </a:gs>
              <a:gs pos="10000">
                <a:srgbClr val="FF8021"/>
              </a:gs>
              <a:gs pos="0">
                <a:schemeClr val="bg1"/>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950"/>
          </a:p>
        </p:txBody>
      </p:sp>
      <p:sp>
        <p:nvSpPr>
          <p:cNvPr id="12" name="日付プレースホルダー 11">
            <a:extLst>
              <a:ext uri="{FF2B5EF4-FFF2-40B4-BE49-F238E27FC236}">
                <a16:creationId xmlns:a16="http://schemas.microsoft.com/office/drawing/2014/main" id="{A476BB4F-9352-48EB-A384-99D8D51A1A97}"/>
              </a:ext>
            </a:extLst>
          </p:cNvPr>
          <p:cNvSpPr>
            <a:spLocks noGrp="1"/>
          </p:cNvSpPr>
          <p:nvPr>
            <p:ph type="dt" sz="half" idx="10"/>
          </p:nvPr>
        </p:nvSpPr>
        <p:spPr/>
        <p:txBody>
          <a:bodyPr/>
          <a:lstStyle/>
          <a:p>
            <a:fld id="{6CDC8502-C08E-46BE-AA8F-2397AA5B52A2}" type="datetime1">
              <a:rPr lang="en-US" altLang="ja-JP" smtClean="0"/>
              <a:t>11/27/2024</a:t>
            </a:fld>
            <a:endParaRPr lang="en-US"/>
          </a:p>
        </p:txBody>
      </p:sp>
      <p:sp>
        <p:nvSpPr>
          <p:cNvPr id="13" name="フッター プレースホルダー 12">
            <a:extLst>
              <a:ext uri="{FF2B5EF4-FFF2-40B4-BE49-F238E27FC236}">
                <a16:creationId xmlns:a16="http://schemas.microsoft.com/office/drawing/2014/main" id="{0F496436-ACDB-4F98-8899-9082E456B30F}"/>
              </a:ext>
            </a:extLst>
          </p:cNvPr>
          <p:cNvSpPr>
            <a:spLocks noGrp="1"/>
          </p:cNvSpPr>
          <p:nvPr>
            <p:ph type="ftr" sz="quarter" idx="11"/>
          </p:nvPr>
        </p:nvSpPr>
        <p:spPr/>
        <p:txBody>
          <a:bodyPr/>
          <a:lstStyle/>
          <a:p>
            <a:endParaRPr lang="en-US"/>
          </a:p>
        </p:txBody>
      </p:sp>
      <p:sp>
        <p:nvSpPr>
          <p:cNvPr id="14" name="スライド番号プレースホルダー 13">
            <a:extLst>
              <a:ext uri="{FF2B5EF4-FFF2-40B4-BE49-F238E27FC236}">
                <a16:creationId xmlns:a16="http://schemas.microsoft.com/office/drawing/2014/main" id="{B4E60E67-1964-438E-899F-F096F5F87296}"/>
              </a:ext>
            </a:extLst>
          </p:cNvPr>
          <p:cNvSpPr>
            <a:spLocks noGrp="1"/>
          </p:cNvSpPr>
          <p:nvPr>
            <p:ph type="sldNum" sz="quarter" idx="12"/>
          </p:nvPr>
        </p:nvSpPr>
        <p:spPr>
          <a:xfrm>
            <a:off x="9438000" y="6492875"/>
            <a:ext cx="468000" cy="365125"/>
          </a:xfrm>
          <a:solidFill>
            <a:srgbClr val="FFFFFF">
              <a:alpha val="69804"/>
            </a:srgbClr>
          </a:solidFill>
        </p:spPr>
        <p:txBody>
          <a:bodyPr/>
          <a:lstStyle>
            <a:lvl1pPr>
              <a:defRPr sz="1800" b="1"/>
            </a:lvl1pPr>
          </a:lstStyle>
          <a:p>
            <a:fld id="{B8766AD1-6BAD-4984-AE6F-D5E9769E962C}" type="slidenum">
              <a:rPr kumimoji="1" lang="ja-JP" altLang="en-US" smtClean="0"/>
              <a:pPr/>
              <a:t>‹#›</a:t>
            </a:fld>
            <a:endParaRPr kumimoji="1" lang="ja-JP" altLang="en-US"/>
          </a:p>
        </p:txBody>
      </p:sp>
      <p:sp>
        <p:nvSpPr>
          <p:cNvPr id="11" name="タイトル 10">
            <a:extLst>
              <a:ext uri="{FF2B5EF4-FFF2-40B4-BE49-F238E27FC236}">
                <a16:creationId xmlns:a16="http://schemas.microsoft.com/office/drawing/2014/main" id="{6DF4086A-981E-45DA-AB8A-9ED86A088DA7}"/>
              </a:ext>
            </a:extLst>
          </p:cNvPr>
          <p:cNvSpPr>
            <a:spLocks noGrp="1"/>
          </p:cNvSpPr>
          <p:nvPr>
            <p:ph type="title"/>
          </p:nvPr>
        </p:nvSpPr>
        <p:spPr>
          <a:xfrm>
            <a:off x="165101" y="136523"/>
            <a:ext cx="8114545" cy="619695"/>
          </a:xfrm>
        </p:spPr>
        <p:txBody>
          <a:bodyPr>
            <a:normAutofit/>
          </a:bodyPr>
          <a:lstStyle>
            <a:lvl1pPr>
              <a:defRPr sz="2400" b="1">
                <a:effectLst/>
                <a:latin typeface="BIZ UDPゴシック" panose="020B0400000000000000" pitchFamily="50" charset="-128"/>
                <a:ea typeface="BIZ UDPゴシック" panose="020B0400000000000000" pitchFamily="50" charset="-128"/>
              </a:defRPr>
            </a:lvl1pPr>
          </a:lstStyle>
          <a:p>
            <a:r>
              <a:rPr kumimoji="1" lang="ja-JP" altLang="en-US"/>
              <a:t>マスター タイトルの書式設定</a:t>
            </a:r>
          </a:p>
        </p:txBody>
      </p:sp>
    </p:spTree>
    <p:extLst>
      <p:ext uri="{BB962C8B-B14F-4D97-AF65-F5344CB8AC3E}">
        <p14:creationId xmlns:p14="http://schemas.microsoft.com/office/powerpoint/2010/main" val="2308866097"/>
      </p:ext>
    </p:extLst>
  </p:cSld>
  <p:clrMapOvr>
    <a:masterClrMapping/>
  </p:clrMapOvr>
  <p:extLst>
    <p:ext uri="{DCECCB84-F9BA-43D5-87BE-67443E8EF086}">
      <p15:sldGuideLst xmlns:p15="http://schemas.microsoft.com/office/powerpoint/2012/main">
        <p15:guide id="1" orient="horz" pos="2160">
          <p15:clr>
            <a:srgbClr val="FBAE40"/>
          </p15:clr>
        </p15:guide>
        <p15:guide id="2" pos="312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E08C14-2560-42C9-A717-1D68D7C3DF50}" type="datetime1">
              <a:rPr kumimoji="1" lang="ja-JP" altLang="en-US" smtClean="0"/>
              <a:t>2024/11/27</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32E272-5C80-4891-87CD-0B52C130B92B}" type="slidenum">
              <a:rPr kumimoji="1" lang="ja-JP" altLang="en-US" smtClean="0"/>
              <a:t>‹#›</a:t>
            </a:fld>
            <a:endParaRPr kumimoji="1" lang="ja-JP" altLang="en-US" dirty="0"/>
          </a:p>
        </p:txBody>
      </p:sp>
    </p:spTree>
    <p:extLst>
      <p:ext uri="{BB962C8B-B14F-4D97-AF65-F5344CB8AC3E}">
        <p14:creationId xmlns:p14="http://schemas.microsoft.com/office/powerpoint/2010/main" val="26093331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84" r:id="rId3"/>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12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E1980E49-8935-D08A-A1FF-46CD93E6BD8E}"/>
              </a:ext>
            </a:extLst>
          </p:cNvPr>
          <p:cNvSpPr>
            <a:spLocks noGrp="1"/>
          </p:cNvSpPr>
          <p:nvPr>
            <p:ph type="title"/>
          </p:nvPr>
        </p:nvSpPr>
        <p:spPr>
          <a:xfrm>
            <a:off x="165100" y="136523"/>
            <a:ext cx="9501414" cy="619695"/>
          </a:xfrm>
        </p:spPr>
        <p:txBody>
          <a:bodyPr>
            <a:normAutofit/>
          </a:bodyPr>
          <a:lstStyle/>
          <a:p>
            <a:r>
              <a:rPr kumimoji="1" lang="ja-JP" altLang="en-US" sz="2400" b="1" i="0" u="none" strike="noStrike" kern="1200" cap="none" spc="0" normalizeH="0" baseline="0" noProof="0" dirty="0">
                <a:ln>
                  <a:noFill/>
                </a:ln>
                <a:solidFill>
                  <a:sysClr val="windowText" lastClr="000000"/>
                </a:solidFill>
                <a:effectLst>
                  <a:outerShdw blurRad="38100" dist="38100" dir="2700000" algn="tl">
                    <a:srgbClr val="000000">
                      <a:alpha val="43137"/>
                    </a:srgbClr>
                  </a:outerShdw>
                </a:effectLst>
                <a:uLnTx/>
                <a:uFillTx/>
                <a:latin typeface="BIZ UDゴシック" panose="020B0400000000000000" pitchFamily="49" charset="-128"/>
                <a:ea typeface="BIZ UDゴシック" panose="020B0400000000000000" pitchFamily="49" charset="-128"/>
                <a:cs typeface="+mj-cs"/>
              </a:rPr>
              <a:t>生成ＡＩの利用に関するガイドライン概要（</a:t>
            </a:r>
            <a:r>
              <a:rPr kumimoji="1" lang="en-US" altLang="ja-JP" sz="2400" b="1" i="0" u="none" strike="noStrike" kern="1200" cap="none" spc="0" normalizeH="0" baseline="0" noProof="0" dirty="0">
                <a:ln>
                  <a:noFill/>
                </a:ln>
                <a:solidFill>
                  <a:sysClr val="windowText" lastClr="000000"/>
                </a:solidFill>
                <a:effectLst>
                  <a:outerShdw blurRad="38100" dist="38100" dir="2700000" algn="tl">
                    <a:srgbClr val="000000">
                      <a:alpha val="43137"/>
                    </a:srgbClr>
                  </a:outerShdw>
                </a:effectLst>
                <a:uLnTx/>
                <a:uFillTx/>
                <a:latin typeface="BIZ UDゴシック" panose="020B0400000000000000" pitchFamily="49" charset="-128"/>
                <a:ea typeface="BIZ UDゴシック" panose="020B0400000000000000" pitchFamily="49" charset="-128"/>
                <a:cs typeface="+mj-cs"/>
              </a:rPr>
              <a:t>2024</a:t>
            </a:r>
            <a:r>
              <a:rPr kumimoji="1" lang="ja-JP" altLang="en-US" sz="2400" b="1" i="0" u="none" strike="noStrike" kern="1200" cap="none" spc="0" normalizeH="0" baseline="0" noProof="0" dirty="0">
                <a:ln>
                  <a:noFill/>
                </a:ln>
                <a:solidFill>
                  <a:sysClr val="windowText" lastClr="000000"/>
                </a:solidFill>
                <a:effectLst>
                  <a:outerShdw blurRad="38100" dist="38100" dir="2700000" algn="tl">
                    <a:srgbClr val="000000">
                      <a:alpha val="43137"/>
                    </a:srgbClr>
                  </a:outerShdw>
                </a:effectLst>
                <a:uLnTx/>
                <a:uFillTx/>
                <a:latin typeface="BIZ UDゴシック" panose="020B0400000000000000" pitchFamily="49" charset="-128"/>
                <a:ea typeface="BIZ UDゴシック" panose="020B0400000000000000" pitchFamily="49" charset="-128"/>
                <a:cs typeface="+mj-cs"/>
              </a:rPr>
              <a:t>年</a:t>
            </a:r>
            <a:r>
              <a:rPr kumimoji="1" lang="en-US" altLang="ja-JP" sz="2400" b="1" i="0" u="none" strike="noStrike" kern="1200" cap="none" spc="0" normalizeH="0" baseline="0" noProof="0" dirty="0">
                <a:ln>
                  <a:noFill/>
                </a:ln>
                <a:solidFill>
                  <a:sysClr val="windowText" lastClr="000000"/>
                </a:solidFill>
                <a:effectLst>
                  <a:outerShdw blurRad="38100" dist="38100" dir="2700000" algn="tl">
                    <a:srgbClr val="000000">
                      <a:alpha val="43137"/>
                    </a:srgbClr>
                  </a:outerShdw>
                </a:effectLst>
                <a:uLnTx/>
                <a:uFillTx/>
                <a:latin typeface="BIZ UDゴシック" panose="020B0400000000000000" pitchFamily="49" charset="-128"/>
                <a:ea typeface="BIZ UDゴシック" panose="020B0400000000000000" pitchFamily="49" charset="-128"/>
                <a:cs typeface="+mj-cs"/>
              </a:rPr>
              <a:t>11</a:t>
            </a:r>
            <a:r>
              <a:rPr kumimoji="1" lang="ja-JP" altLang="en-US" sz="2400" b="1" i="0" u="none" strike="noStrike" kern="1200" cap="none" spc="0" normalizeH="0" baseline="0" noProof="0" dirty="0">
                <a:ln>
                  <a:noFill/>
                </a:ln>
                <a:solidFill>
                  <a:sysClr val="windowText" lastClr="000000"/>
                </a:solidFill>
                <a:effectLst>
                  <a:outerShdw blurRad="38100" dist="38100" dir="2700000" algn="tl">
                    <a:srgbClr val="000000">
                      <a:alpha val="43137"/>
                    </a:srgbClr>
                  </a:outerShdw>
                </a:effectLst>
                <a:uLnTx/>
                <a:uFillTx/>
                <a:latin typeface="BIZ UDゴシック" panose="020B0400000000000000" pitchFamily="49" charset="-128"/>
                <a:ea typeface="BIZ UDゴシック" panose="020B0400000000000000" pitchFamily="49" charset="-128"/>
                <a:cs typeface="+mj-cs"/>
              </a:rPr>
              <a:t>月改定）</a:t>
            </a:r>
            <a:endParaRPr lang="ja-JP" altLang="en-US" dirty="0"/>
          </a:p>
        </p:txBody>
      </p:sp>
      <p:grpSp>
        <p:nvGrpSpPr>
          <p:cNvPr id="27" name="グループ化 26">
            <a:extLst>
              <a:ext uri="{FF2B5EF4-FFF2-40B4-BE49-F238E27FC236}">
                <a16:creationId xmlns:a16="http://schemas.microsoft.com/office/drawing/2014/main" id="{A7F27292-6733-33A9-7CA1-5326368EE6D9}"/>
              </a:ext>
            </a:extLst>
          </p:cNvPr>
          <p:cNvGrpSpPr/>
          <p:nvPr/>
        </p:nvGrpSpPr>
        <p:grpSpPr>
          <a:xfrm>
            <a:off x="233658" y="887100"/>
            <a:ext cx="9422582" cy="785665"/>
            <a:chOff x="241709" y="841459"/>
            <a:chExt cx="9422582" cy="785665"/>
          </a:xfrm>
        </p:grpSpPr>
        <p:sp>
          <p:nvSpPr>
            <p:cNvPr id="28" name="矢印: 五方向 27">
              <a:extLst>
                <a:ext uri="{FF2B5EF4-FFF2-40B4-BE49-F238E27FC236}">
                  <a16:creationId xmlns:a16="http://schemas.microsoft.com/office/drawing/2014/main" id="{13664747-6B25-7334-684B-C27F260C99E4}"/>
                </a:ext>
              </a:extLst>
            </p:cNvPr>
            <p:cNvSpPr/>
            <p:nvPr/>
          </p:nvSpPr>
          <p:spPr>
            <a:xfrm>
              <a:off x="241709" y="841459"/>
              <a:ext cx="3631648" cy="324000"/>
            </a:xfrm>
            <a:prstGeom prst="homePlate">
              <a:avLst>
                <a:gd name="adj" fmla="val 26194"/>
              </a:avLst>
            </a:prstGeom>
            <a:gradFill flip="none" rotWithShape="1">
              <a:gsLst>
                <a:gs pos="0">
                  <a:srgbClr val="94B6D2">
                    <a:lumMod val="67000"/>
                  </a:srgbClr>
                </a:gs>
                <a:gs pos="48000">
                  <a:srgbClr val="94B6D2">
                    <a:lumMod val="97000"/>
                    <a:lumOff val="3000"/>
                  </a:srgbClr>
                </a:gs>
                <a:gs pos="100000">
                  <a:srgbClr val="94B6D2">
                    <a:lumMod val="60000"/>
                    <a:lumOff val="40000"/>
                  </a:srgbClr>
                </a:gs>
              </a:gsLst>
              <a:lin ang="16200000" scaled="1"/>
              <a:tileRect/>
            </a:gradFill>
            <a:ln>
              <a:noFill/>
            </a:ln>
            <a:effectLst/>
          </p:spPr>
          <p:txBody>
            <a:bodyPr wrap="square" rtlCol="0" anchor="ctr">
              <a:spAutoFit/>
            </a:bodyPr>
            <a:lstStyle/>
            <a:p>
              <a:pPr marL="0" marR="0" lvl="0" indent="0" defTabSz="990570" eaLnBrk="1" fontAlgn="auto" latinLnBrk="0" hangingPunct="1">
                <a:lnSpc>
                  <a:spcPct val="100000"/>
                </a:lnSpc>
                <a:spcBef>
                  <a:spcPts val="0"/>
                </a:spcBef>
                <a:spcAft>
                  <a:spcPts val="0"/>
                </a:spcAft>
                <a:buClrTx/>
                <a:buSzTx/>
                <a:buFontTx/>
                <a:buNone/>
                <a:tabLst/>
                <a:defRPr/>
              </a:pPr>
              <a:r>
                <a:rPr kumimoji="1" lang="en-US" altLang="ja-JP" sz="1400" b="1" i="0" u="none" strike="noStrike" kern="0" cap="none" spc="0" normalizeH="0" baseline="0" noProof="0">
                  <a:ln>
                    <a:noFill/>
                  </a:ln>
                  <a:solidFill>
                    <a:prstClr val="white"/>
                  </a:solidFill>
                  <a:effectLst>
                    <a:outerShdw blurRad="38100" dist="38100" dir="2700000" algn="tl">
                      <a:srgbClr val="000000">
                        <a:alpha val="43137"/>
                      </a:srgbClr>
                    </a:outerShdw>
                  </a:effectLst>
                  <a:uLnTx/>
                  <a:uFillTx/>
                  <a:latin typeface="BIZ UDゴシック" panose="020B0400000000000000" pitchFamily="49" charset="-128"/>
                  <a:ea typeface="BIZ UDゴシック" panose="020B0400000000000000" pitchFamily="49" charset="-128"/>
                  <a:cs typeface="+mn-cs"/>
                </a:rPr>
                <a:t>Ⅰ</a:t>
              </a:r>
              <a:r>
                <a:rPr kumimoji="1" lang="ja-JP" altLang="en-US" sz="1400" b="1" i="0" u="none" strike="noStrike" kern="0" cap="none" spc="0" normalizeH="0" baseline="0" noProof="0">
                  <a:ln>
                    <a:noFill/>
                  </a:ln>
                  <a:solidFill>
                    <a:prstClr val="white"/>
                  </a:solidFill>
                  <a:effectLst>
                    <a:outerShdw blurRad="38100" dist="38100" dir="2700000" algn="tl">
                      <a:srgbClr val="000000">
                        <a:alpha val="43137"/>
                      </a:srgbClr>
                    </a:outerShdw>
                  </a:effectLst>
                  <a:uLnTx/>
                  <a:uFillTx/>
                  <a:latin typeface="BIZ UDゴシック" panose="020B0400000000000000" pitchFamily="49" charset="-128"/>
                  <a:ea typeface="BIZ UDゴシック" panose="020B0400000000000000" pitchFamily="49" charset="-128"/>
                  <a:cs typeface="+mn-cs"/>
                </a:rPr>
                <a:t>　はじめに（本ガイドラインの目的）</a:t>
              </a:r>
            </a:p>
          </p:txBody>
        </p:sp>
        <p:sp>
          <p:nvSpPr>
            <p:cNvPr id="29" name="正方形/長方形 28">
              <a:extLst>
                <a:ext uri="{FF2B5EF4-FFF2-40B4-BE49-F238E27FC236}">
                  <a16:creationId xmlns:a16="http://schemas.microsoft.com/office/drawing/2014/main" id="{07900B86-0856-D390-4FEC-63845A3C8CE6}"/>
                </a:ext>
              </a:extLst>
            </p:cNvPr>
            <p:cNvSpPr/>
            <p:nvPr/>
          </p:nvSpPr>
          <p:spPr>
            <a:xfrm>
              <a:off x="241709" y="1165459"/>
              <a:ext cx="9422582" cy="461665"/>
            </a:xfrm>
            <a:prstGeom prst="rect">
              <a:avLst/>
            </a:prstGeom>
            <a:noFill/>
            <a:ln w="12700" cap="flat" cmpd="sng" algn="ctr">
              <a:solidFill>
                <a:sysClr val="window" lastClr="FFFFFF">
                  <a:lumMod val="50000"/>
                </a:sysClr>
              </a:solidFill>
              <a:prstDash val="solid"/>
              <a:miter lim="800000"/>
            </a:ln>
            <a:effectLst/>
          </p:spPr>
          <p:txBody>
            <a:bodyPr wrap="square" numCol="1" spcCol="216000" rtlCol="0" anchor="t">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rPr>
                <a:t>　</a:t>
              </a:r>
              <a:r>
                <a:rPr kumimoji="0" lang="ja-JP" altLang="ja-JP" sz="1200" b="0" i="0" u="none" strike="noStrike" kern="100" cap="none" spc="0" normalizeH="0" baseline="0" noProof="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rPr>
                <a:t>生成</a:t>
              </a:r>
              <a:r>
                <a:rPr kumimoji="0" lang="en-US" altLang="ja-JP" sz="1200" b="0" i="0" u="none" strike="noStrike" kern="100" cap="none" spc="0" normalizeH="0" baseline="0" noProof="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rPr>
                <a:t>AI</a:t>
              </a:r>
              <a:r>
                <a:rPr kumimoji="0" lang="ja-JP" altLang="ja-JP" sz="1200" b="0" i="0" u="none" strike="noStrike" kern="100" cap="none" spc="0" normalizeH="0" baseline="0" noProof="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rPr>
                <a:t>は</a:t>
              </a:r>
              <a:r>
                <a:rPr kumimoji="0" lang="ja-JP" altLang="en-US" sz="1200" b="0" i="0" u="none" strike="noStrike" kern="100" cap="none" spc="0" normalizeH="0" baseline="0" noProof="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rPr>
                <a:t>、行政業務の様々な場面に活用できる可能性がある</a:t>
              </a:r>
              <a:r>
                <a:rPr kumimoji="0" lang="ja-JP" altLang="ja-JP" sz="1200" b="0" i="0" u="none" strike="noStrike" kern="100" cap="none" spc="0" normalizeH="0" baseline="0" noProof="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rPr>
                <a:t>一方で</a:t>
              </a:r>
              <a:r>
                <a:rPr kumimoji="0" lang="ja-JP" altLang="en-US" sz="1200" b="0" i="0" u="none" strike="noStrike" kern="100" cap="none" spc="0" normalizeH="0" baseline="0" noProof="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rPr>
                <a:t>、</a:t>
              </a:r>
              <a:r>
                <a:rPr kumimoji="0" lang="ja-JP" altLang="ja-JP" sz="1200" b="0" i="0" u="none" strike="noStrike" kern="100" cap="none" spc="0" normalizeH="0" baseline="0" noProof="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rPr>
                <a:t>情報漏えいや他者の権利侵害などの危険性</a:t>
              </a:r>
              <a:r>
                <a:rPr kumimoji="0" lang="ja-JP" altLang="en-US" sz="1200" b="0" i="0" u="none" strike="noStrike" kern="100" cap="none" spc="0" normalizeH="0" baseline="0" noProof="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rPr>
                <a:t>が指摘。</a:t>
              </a:r>
              <a:endParaRPr kumimoji="0" lang="en-US" altLang="ja-JP" sz="1200" b="0" i="0" u="none" strike="noStrike" kern="100" cap="none" spc="0" normalizeH="0" baseline="0" noProof="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endParaRPr>
            </a:p>
            <a:p>
              <a:pPr marL="0" marR="0" lvl="0" indent="0" algn="just"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rPr>
                <a:t>　</a:t>
              </a:r>
              <a:r>
                <a:rPr kumimoji="0" lang="ja-JP" altLang="ja-JP" sz="1200" b="0" i="0" u="none" strike="noStrike" kern="100" cap="none" spc="0" normalizeH="0" baseline="0" noProof="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rPr>
                <a:t>こうした危険性を回避しながら</a:t>
              </a:r>
              <a:r>
                <a:rPr kumimoji="0" lang="ja-JP" altLang="en-US" sz="1200" b="0" i="0" u="none" strike="noStrike" kern="100" cap="none" spc="0" normalizeH="0" baseline="0" noProof="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rPr>
                <a:t>、行政業務において生成</a:t>
              </a:r>
              <a:r>
                <a:rPr kumimoji="0" lang="en-US" altLang="ja-JP" sz="1200" b="0" i="0" u="none" strike="noStrike" kern="100" cap="none" spc="0" normalizeH="0" baseline="0" noProof="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rPr>
                <a:t>AI</a:t>
              </a:r>
              <a:r>
                <a:rPr kumimoji="0" lang="ja-JP" altLang="en-US" sz="1200" b="0" i="0" u="none" strike="noStrike" kern="100" cap="none" spc="0" normalizeH="0" baseline="0" noProof="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rPr>
                <a:t>を利用するための</a:t>
              </a:r>
              <a:r>
                <a:rPr kumimoji="0" lang="ja-JP" altLang="ja-JP" sz="1200" b="0" i="0" u="none" strike="noStrike" kern="100" cap="none" spc="0" normalizeH="0" baseline="0" noProof="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rPr>
                <a:t>指針として本ガイドラインを策定</a:t>
              </a:r>
              <a:r>
                <a:rPr kumimoji="0" lang="ja-JP" altLang="en-US" sz="1200" b="0" i="0" u="none" strike="noStrike" kern="100" cap="none" spc="0" normalizeH="0" baseline="0" noProof="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rPr>
                <a:t>。</a:t>
              </a:r>
              <a:endParaRPr kumimoji="0" lang="en-US" altLang="ja-JP" sz="1100" b="0" i="0" u="none" strike="noStrike" kern="100" cap="none" spc="0" normalizeH="0" baseline="0" noProof="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endParaRPr>
            </a:p>
          </p:txBody>
        </p:sp>
      </p:grpSp>
      <p:sp>
        <p:nvSpPr>
          <p:cNvPr id="30" name="矢印: 五方向 29">
            <a:extLst>
              <a:ext uri="{FF2B5EF4-FFF2-40B4-BE49-F238E27FC236}">
                <a16:creationId xmlns:a16="http://schemas.microsoft.com/office/drawing/2014/main" id="{D29A0CF6-E5C2-A69E-C7D7-16F46C72AA7F}"/>
              </a:ext>
            </a:extLst>
          </p:cNvPr>
          <p:cNvSpPr/>
          <p:nvPr/>
        </p:nvSpPr>
        <p:spPr>
          <a:xfrm>
            <a:off x="223386" y="1760718"/>
            <a:ext cx="2290476" cy="322143"/>
          </a:xfrm>
          <a:prstGeom prst="homePlate">
            <a:avLst>
              <a:gd name="adj" fmla="val 26194"/>
            </a:avLst>
          </a:prstGeom>
          <a:gradFill flip="none" rotWithShape="1">
            <a:gsLst>
              <a:gs pos="0">
                <a:srgbClr val="94B6D2">
                  <a:lumMod val="67000"/>
                </a:srgbClr>
              </a:gs>
              <a:gs pos="48000">
                <a:srgbClr val="94B6D2">
                  <a:lumMod val="97000"/>
                  <a:lumOff val="3000"/>
                </a:srgbClr>
              </a:gs>
              <a:gs pos="100000">
                <a:srgbClr val="94B6D2">
                  <a:lumMod val="60000"/>
                  <a:lumOff val="40000"/>
                </a:srgbClr>
              </a:gs>
            </a:gsLst>
            <a:lin ang="16200000" scaled="1"/>
            <a:tileRect/>
          </a:gradFill>
          <a:ln>
            <a:noFill/>
          </a:ln>
          <a:effectLst/>
        </p:spPr>
        <p:txBody>
          <a:bodyPr rtlCol="0" anchor="ctr"/>
          <a:lstStyle/>
          <a:p>
            <a:pPr marL="0" marR="0" lvl="0" indent="0" defTabSz="990570" eaLnBrk="1" fontAlgn="auto" latinLnBrk="0" hangingPunct="1">
              <a:lnSpc>
                <a:spcPct val="100000"/>
              </a:lnSpc>
              <a:spcBef>
                <a:spcPts val="0"/>
              </a:spcBef>
              <a:spcAft>
                <a:spcPts val="0"/>
              </a:spcAft>
              <a:buClrTx/>
              <a:buSzTx/>
              <a:buFontTx/>
              <a:buNone/>
              <a:tabLst/>
              <a:defRPr/>
            </a:pPr>
            <a:r>
              <a:rPr kumimoji="1" lang="en-US" altLang="ja-JP" sz="1400" b="1" i="0" u="none" strike="noStrike" kern="0" cap="none" spc="0" normalizeH="0" baseline="0" noProof="0">
                <a:ln>
                  <a:noFill/>
                </a:ln>
                <a:solidFill>
                  <a:prstClr val="white"/>
                </a:solidFill>
                <a:effectLst>
                  <a:outerShdw blurRad="38100" dist="38100" dir="2700000" algn="tl">
                    <a:srgbClr val="000000">
                      <a:alpha val="43137"/>
                    </a:srgbClr>
                  </a:outerShdw>
                </a:effectLst>
                <a:uLnTx/>
                <a:uFillTx/>
                <a:latin typeface="BIZ UDゴシック" panose="020B0400000000000000" pitchFamily="49" charset="-128"/>
                <a:ea typeface="BIZ UDゴシック" panose="020B0400000000000000" pitchFamily="49" charset="-128"/>
                <a:cs typeface="+mn-cs"/>
              </a:rPr>
              <a:t>Ⅱ</a:t>
            </a:r>
            <a:r>
              <a:rPr kumimoji="1" lang="ja-JP" altLang="en-US" sz="1400" b="1" i="0" u="none" strike="noStrike" kern="0" cap="none" spc="0" normalizeH="0" baseline="0" noProof="0">
                <a:ln>
                  <a:noFill/>
                </a:ln>
                <a:solidFill>
                  <a:prstClr val="white"/>
                </a:solidFill>
                <a:effectLst>
                  <a:outerShdw blurRad="38100" dist="38100" dir="2700000" algn="tl">
                    <a:srgbClr val="000000">
                      <a:alpha val="43137"/>
                    </a:srgbClr>
                  </a:outerShdw>
                </a:effectLst>
                <a:uLnTx/>
                <a:uFillTx/>
                <a:latin typeface="BIZ UDゴシック" panose="020B0400000000000000" pitchFamily="49" charset="-128"/>
                <a:ea typeface="BIZ UDゴシック" panose="020B0400000000000000" pitchFamily="49" charset="-128"/>
                <a:cs typeface="+mn-cs"/>
              </a:rPr>
              <a:t>　生成ＡＩの活用方策</a:t>
            </a:r>
          </a:p>
        </p:txBody>
      </p:sp>
      <p:sp>
        <p:nvSpPr>
          <p:cNvPr id="31" name="正方形/長方形 30">
            <a:extLst>
              <a:ext uri="{FF2B5EF4-FFF2-40B4-BE49-F238E27FC236}">
                <a16:creationId xmlns:a16="http://schemas.microsoft.com/office/drawing/2014/main" id="{255974F1-A109-0872-7F53-9FDCE2283179}"/>
              </a:ext>
            </a:extLst>
          </p:cNvPr>
          <p:cNvSpPr/>
          <p:nvPr/>
        </p:nvSpPr>
        <p:spPr>
          <a:xfrm>
            <a:off x="223384" y="2080862"/>
            <a:ext cx="4510077" cy="4406173"/>
          </a:xfrm>
          <a:prstGeom prst="rect">
            <a:avLst/>
          </a:prstGeom>
          <a:noFill/>
          <a:ln w="12700" cap="flat" cmpd="sng" algn="ctr">
            <a:solidFill>
              <a:sysClr val="window" lastClr="FFFFFF">
                <a:lumMod val="50000"/>
              </a:sysClr>
            </a:solidFill>
            <a:prstDash val="solid"/>
            <a:miter lim="800000"/>
          </a:ln>
          <a:effectLst/>
        </p:spPr>
        <p:txBody>
          <a:bodyPr wrap="square" numCol="1" spcCol="216000" rtlCol="0" anchor="t">
            <a:noAutofit/>
          </a:bodyPr>
          <a:lstStyle/>
          <a:p>
            <a:pPr marL="196050" marR="0" lvl="0" indent="-192611" algn="just" defTabSz="990570" eaLnBrk="1" fontAlgn="auto" latinLnBrk="0" hangingPunct="1">
              <a:lnSpc>
                <a:spcPct val="100000"/>
              </a:lnSpc>
              <a:spcBef>
                <a:spcPts val="0"/>
              </a:spcBef>
              <a:spcAft>
                <a:spcPts val="600"/>
              </a:spcAft>
              <a:buClrTx/>
              <a:buSzTx/>
              <a:buFontTx/>
              <a:buNone/>
              <a:tabLst/>
              <a:defRPr/>
            </a:pPr>
            <a:r>
              <a:rPr kumimoji="0" lang="ja-JP" altLang="en-US" sz="1200" b="0" i="0" u="none" strike="noStrike" kern="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n-cs"/>
              </a:rPr>
              <a:t>１ 推奨する活用例</a:t>
            </a:r>
            <a:endParaRPr kumimoji="0" lang="en-US" altLang="ja-JP" sz="1200" b="0" i="0" u="none" strike="noStrike" kern="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n-cs"/>
            </a:endParaRPr>
          </a:p>
          <a:p>
            <a:pPr marL="72000" marR="0" lvl="0" indent="0" algn="just" defTabSz="99057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n-cs"/>
              </a:rPr>
              <a:t>○ アイデアの創出</a:t>
            </a:r>
            <a:endParaRPr kumimoji="0" lang="en-US" altLang="ja-JP" sz="1200" b="0" i="0" u="none" strike="noStrike" kern="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n-cs"/>
            </a:endParaRPr>
          </a:p>
          <a:p>
            <a:pPr marL="180000" marR="0" lvl="0" indent="180000" algn="just" defTabSz="990570" eaLnBrk="1" fontAlgn="auto" latinLnBrk="0" hangingPunct="1">
              <a:lnSpc>
                <a:spcPct val="100000"/>
              </a:lnSpc>
              <a:spcBef>
                <a:spcPts val="0"/>
              </a:spcBef>
              <a:spcAft>
                <a:spcPts val="650"/>
              </a:spcAft>
              <a:buClrTx/>
              <a:buSzTx/>
              <a:buFontTx/>
              <a:buNone/>
              <a:tabLst/>
              <a:defRPr/>
            </a:pPr>
            <a:r>
              <a:rPr kumimoji="0" lang="ja-JP" altLang="en-US" sz="1200" b="0" i="0" u="none" strike="noStrike" kern="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n-cs"/>
              </a:rPr>
              <a:t>膨大な学習データ等に含まれる様々な情報に基づいた回答を参考にして、より多くの視座から検討することができる。</a:t>
            </a:r>
          </a:p>
          <a:p>
            <a:pPr marL="72000" marR="0" lvl="0" indent="0" algn="just" defTabSz="99057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n-cs"/>
              </a:rPr>
              <a:t>○ 文章の翻訳</a:t>
            </a:r>
            <a:endParaRPr kumimoji="0" lang="en-US" altLang="ja-JP" sz="1200" b="0" i="0" u="none" strike="noStrike" kern="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n-cs"/>
            </a:endParaRPr>
          </a:p>
          <a:p>
            <a:pPr marL="180000" marR="0" lvl="0" indent="180000" algn="just" defTabSz="990570" eaLnBrk="1" fontAlgn="auto" latinLnBrk="0" hangingPunct="1">
              <a:lnSpc>
                <a:spcPct val="100000"/>
              </a:lnSpc>
              <a:spcBef>
                <a:spcPts val="0"/>
              </a:spcBef>
              <a:spcAft>
                <a:spcPts val="650"/>
              </a:spcAft>
              <a:buClrTx/>
              <a:buSzTx/>
              <a:buFontTx/>
              <a:buNone/>
              <a:tabLst/>
              <a:defRPr/>
            </a:pPr>
            <a:r>
              <a:rPr kumimoji="0" lang="ja-JP" altLang="en-US" sz="1200" b="0" i="0" u="none" strike="noStrike" kern="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n-cs"/>
              </a:rPr>
              <a:t>高い精度での翻訳ができるほか、文章の趣旨は変えずに文章表現を変更させるなど一般的な翻訳ツールより効果的な使い方が簡易にできる。</a:t>
            </a:r>
          </a:p>
          <a:p>
            <a:pPr marL="72000" marR="0" lvl="0" indent="0" algn="just" defTabSz="99057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n-cs"/>
              </a:rPr>
              <a:t>○ プログラムコード等の作成</a:t>
            </a:r>
            <a:endParaRPr kumimoji="0" lang="en-US" altLang="ja-JP" sz="1200" b="0" i="0" u="none" strike="noStrike" kern="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n-cs"/>
            </a:endParaRPr>
          </a:p>
          <a:p>
            <a:pPr marL="180000" marR="0" lvl="0" indent="180000" algn="just" defTabSz="990570" eaLnBrk="1" fontAlgn="auto" latinLnBrk="0" hangingPunct="1">
              <a:lnSpc>
                <a:spcPct val="100000"/>
              </a:lnSpc>
              <a:spcBef>
                <a:spcPts val="0"/>
              </a:spcBef>
              <a:spcAft>
                <a:spcPts val="900"/>
              </a:spcAft>
              <a:buClrTx/>
              <a:buSzTx/>
              <a:buFontTx/>
              <a:buNone/>
              <a:tabLst/>
              <a:defRPr/>
            </a:pPr>
            <a:r>
              <a:rPr kumimoji="0" lang="en-US" altLang="ja-JP" sz="1200" b="0" i="0" u="none" strike="noStrike" kern="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n-cs"/>
              </a:rPr>
              <a:t>Excel</a:t>
            </a:r>
            <a:r>
              <a:rPr kumimoji="0" lang="ja-JP" altLang="en-US" sz="1200" b="0" i="0" u="none" strike="noStrike" kern="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n-cs"/>
              </a:rPr>
              <a:t>等で実行したい内容を指示し、回答として得られた関数やマクロのコード等を参考にする</a:t>
            </a:r>
            <a:r>
              <a:rPr kumimoji="0" lang="ja-JP" altLang="en-US" sz="1200" b="0" i="0" u="none" strike="noStrike" kern="0" cap="none" spc="0" normalizeH="0" baseline="0" noProof="0" dirty="0">
                <a:ln>
                  <a:noFill/>
                </a:ln>
                <a:effectLst/>
                <a:uLnTx/>
                <a:uFillTx/>
                <a:latin typeface="BIZ UDゴシック" panose="020B0400000000000000" pitchFamily="49" charset="-128"/>
                <a:ea typeface="BIZ UDゴシック" panose="020B0400000000000000" pitchFamily="49" charset="-128"/>
                <a:cs typeface="+mn-cs"/>
              </a:rPr>
              <a:t>ことにより、専門知識がなくとも、より高度な情報処理ができる。</a:t>
            </a:r>
            <a:endParaRPr kumimoji="0" lang="en-US" altLang="ja-JP" sz="1200" b="0" i="0" u="none" strike="noStrike" kern="0" cap="none" spc="0" normalizeH="0" baseline="0" noProof="0" dirty="0">
              <a:ln>
                <a:noFill/>
              </a:ln>
              <a:effectLst/>
              <a:uLnTx/>
              <a:uFillTx/>
              <a:latin typeface="BIZ UDゴシック" panose="020B0400000000000000" pitchFamily="49" charset="-128"/>
              <a:ea typeface="BIZ UDゴシック" panose="020B0400000000000000" pitchFamily="49" charset="-128"/>
              <a:cs typeface="+mn-cs"/>
            </a:endParaRPr>
          </a:p>
          <a:p>
            <a:pPr marL="180975" marR="0" lvl="0" indent="-177800" algn="just" defTabSz="990570" eaLnBrk="1" fontAlgn="auto" latinLnBrk="0" hangingPunct="1">
              <a:lnSpc>
                <a:spcPct val="100000"/>
              </a:lnSpc>
              <a:spcBef>
                <a:spcPts val="0"/>
              </a:spcBef>
              <a:spcAft>
                <a:spcPts val="600"/>
              </a:spcAft>
              <a:buClrTx/>
              <a:buSzTx/>
              <a:buFontTx/>
              <a:buNone/>
              <a:tabLst/>
              <a:defRPr/>
            </a:pPr>
            <a:r>
              <a:rPr kumimoji="0" lang="ja-JP" altLang="en-US" sz="1200" b="0" i="0" u="none" strike="noStrike" kern="0" cap="none" spc="0" normalizeH="0" baseline="0" noProof="0" dirty="0">
                <a:ln>
                  <a:noFill/>
                </a:ln>
                <a:effectLst/>
                <a:uLnTx/>
                <a:uFillTx/>
                <a:latin typeface="BIZ UDゴシック" panose="020B0400000000000000" pitchFamily="49" charset="-128"/>
                <a:ea typeface="BIZ UDゴシック" panose="020B0400000000000000" pitchFamily="49" charset="-128"/>
                <a:cs typeface="+mn-cs"/>
              </a:rPr>
              <a:t>２ その他の活用例</a:t>
            </a:r>
            <a:endParaRPr kumimoji="0" lang="en-US" altLang="ja-JP" sz="1200" b="0" i="0" u="none" strike="noStrike" kern="0" cap="none" spc="0" normalizeH="0" baseline="0" noProof="0" dirty="0">
              <a:ln>
                <a:noFill/>
              </a:ln>
              <a:effectLst/>
              <a:uLnTx/>
              <a:uFillTx/>
              <a:latin typeface="BIZ UDゴシック" panose="020B0400000000000000" pitchFamily="49" charset="-128"/>
              <a:ea typeface="BIZ UDゴシック" panose="020B0400000000000000" pitchFamily="49" charset="-128"/>
              <a:cs typeface="+mn-cs"/>
            </a:endParaRPr>
          </a:p>
          <a:p>
            <a:pPr marL="180975" marR="0" lvl="0" indent="180000" algn="just" defTabSz="990570" eaLnBrk="1" fontAlgn="auto" latinLnBrk="0" hangingPunct="1">
              <a:lnSpc>
                <a:spcPct val="100000"/>
              </a:lnSpc>
              <a:spcBef>
                <a:spcPts val="0"/>
              </a:spcBef>
              <a:spcAft>
                <a:spcPts val="900"/>
              </a:spcAft>
              <a:buClrTx/>
              <a:buSzTx/>
              <a:buFontTx/>
              <a:buNone/>
              <a:tabLst/>
              <a:defRPr/>
            </a:pPr>
            <a:r>
              <a:rPr kumimoji="0" lang="ja-JP" altLang="en-US" sz="1200" b="0" i="0" u="none" strike="noStrike" kern="0" cap="none" spc="0" normalizeH="0" baseline="0" noProof="0" dirty="0">
                <a:ln>
                  <a:noFill/>
                </a:ln>
                <a:effectLst/>
                <a:uLnTx/>
                <a:uFillTx/>
                <a:latin typeface="BIZ UDゴシック" panose="020B0400000000000000" pitchFamily="49" charset="-128"/>
                <a:ea typeface="BIZ UDゴシック" panose="020B0400000000000000" pitchFamily="49" charset="-128"/>
                <a:cs typeface="+mn-cs"/>
              </a:rPr>
              <a:t>挨拶文の文案など文章作成の補助、外部の会議録やアンケートなど情報量が多い文章の要約、事例等の情報収集</a:t>
            </a:r>
            <a:endParaRPr kumimoji="0" lang="en-US" altLang="ja-JP" sz="1200" b="0" i="0" u="none" strike="noStrike" kern="0" cap="none" spc="0" normalizeH="0" baseline="0" noProof="0" dirty="0">
              <a:ln>
                <a:noFill/>
              </a:ln>
              <a:effectLst/>
              <a:uLnTx/>
              <a:uFillTx/>
              <a:latin typeface="BIZ UDゴシック" panose="020B0400000000000000" pitchFamily="49" charset="-128"/>
              <a:ea typeface="BIZ UDゴシック" panose="020B0400000000000000" pitchFamily="49" charset="-128"/>
              <a:cs typeface="+mn-cs"/>
            </a:endParaRPr>
          </a:p>
          <a:p>
            <a:pPr marL="180975" marR="0" lvl="0" indent="-177800" algn="just" defTabSz="990570" eaLnBrk="1" fontAlgn="auto" latinLnBrk="0" hangingPunct="1">
              <a:lnSpc>
                <a:spcPct val="100000"/>
              </a:lnSpc>
              <a:spcBef>
                <a:spcPts val="0"/>
              </a:spcBef>
              <a:spcAft>
                <a:spcPts val="600"/>
              </a:spcAft>
              <a:buClrTx/>
              <a:buSzTx/>
              <a:buFontTx/>
              <a:buNone/>
              <a:tabLst/>
              <a:defRPr/>
            </a:pPr>
            <a:r>
              <a:rPr kumimoji="0" lang="ja-JP" altLang="en-US" sz="1200" b="0" i="0" u="none" strike="noStrike" kern="0" cap="none" spc="0" normalizeH="0" baseline="0" noProof="0" dirty="0">
                <a:ln>
                  <a:noFill/>
                </a:ln>
                <a:effectLst/>
                <a:uLnTx/>
                <a:uFillTx/>
                <a:latin typeface="BIZ UDゴシック" panose="020B0400000000000000" pitchFamily="49" charset="-128"/>
                <a:ea typeface="BIZ UDゴシック" panose="020B0400000000000000" pitchFamily="49" charset="-128"/>
                <a:cs typeface="+mn-cs"/>
              </a:rPr>
              <a:t>３ 生成</a:t>
            </a:r>
            <a:r>
              <a:rPr kumimoji="0" lang="en-US" altLang="ja-JP" sz="1200" b="0" i="0" u="none" strike="noStrike" kern="0" cap="none" spc="0" normalizeH="0" baseline="0" noProof="0" dirty="0">
                <a:ln>
                  <a:noFill/>
                </a:ln>
                <a:effectLst/>
                <a:uLnTx/>
                <a:uFillTx/>
                <a:latin typeface="BIZ UDゴシック" panose="020B0400000000000000" pitchFamily="49" charset="-128"/>
                <a:ea typeface="BIZ UDゴシック" panose="020B0400000000000000" pitchFamily="49" charset="-128"/>
                <a:cs typeface="+mn-cs"/>
              </a:rPr>
              <a:t>AI</a:t>
            </a:r>
            <a:r>
              <a:rPr kumimoji="0" lang="ja-JP" altLang="en-US" sz="1200" b="0" i="0" u="none" strike="noStrike" kern="0" cap="none" spc="0" normalizeH="0" baseline="0" noProof="0" dirty="0">
                <a:ln>
                  <a:noFill/>
                </a:ln>
                <a:effectLst/>
                <a:uLnTx/>
                <a:uFillTx/>
                <a:latin typeface="BIZ UDゴシック" panose="020B0400000000000000" pitchFamily="49" charset="-128"/>
                <a:ea typeface="BIZ UDゴシック" panose="020B0400000000000000" pitchFamily="49" charset="-128"/>
                <a:cs typeface="+mn-cs"/>
              </a:rPr>
              <a:t>を活用する上でのポイント</a:t>
            </a:r>
            <a:endParaRPr kumimoji="0" lang="en-US" altLang="ja-JP" sz="1200" b="0" i="0" u="none" strike="noStrike" kern="0" cap="none" spc="0" normalizeH="0" baseline="0" noProof="0" dirty="0">
              <a:ln>
                <a:noFill/>
              </a:ln>
              <a:effectLst/>
              <a:uLnTx/>
              <a:uFillTx/>
              <a:latin typeface="BIZ UDゴシック" panose="020B0400000000000000" pitchFamily="49" charset="-128"/>
              <a:ea typeface="BIZ UDゴシック" panose="020B0400000000000000" pitchFamily="49" charset="-128"/>
              <a:cs typeface="+mn-cs"/>
            </a:endParaRPr>
          </a:p>
          <a:p>
            <a:pPr marL="72000" marR="0" lvl="0" indent="0" algn="just" defTabSz="99057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effectLst/>
                <a:uLnTx/>
                <a:uFillTx/>
                <a:latin typeface="BIZ UDゴシック" panose="020B0400000000000000" pitchFamily="49" charset="-128"/>
                <a:ea typeface="BIZ UDゴシック" panose="020B0400000000000000" pitchFamily="49" charset="-128"/>
                <a:cs typeface="+mn-cs"/>
              </a:rPr>
              <a:t>○ 具体的な前提情報の入力</a:t>
            </a:r>
            <a:endParaRPr kumimoji="0" lang="en-US" altLang="ja-JP" sz="1200" b="0" i="0" u="none" strike="noStrike" kern="0" cap="none" spc="0" normalizeH="0" baseline="0" noProof="0" dirty="0">
              <a:ln>
                <a:noFill/>
              </a:ln>
              <a:effectLst/>
              <a:uLnTx/>
              <a:uFillTx/>
              <a:latin typeface="BIZ UDゴシック" panose="020B0400000000000000" pitchFamily="49" charset="-128"/>
              <a:ea typeface="BIZ UDゴシック" panose="020B0400000000000000" pitchFamily="49" charset="-128"/>
              <a:cs typeface="+mn-cs"/>
            </a:endParaRPr>
          </a:p>
          <a:p>
            <a:pPr marL="180000" marR="0" lvl="0" indent="180000" algn="just" defTabSz="99057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n-cs"/>
              </a:rPr>
              <a:t>回答に求める立場、目的、形式等を入力の中で明示。</a:t>
            </a:r>
            <a:endParaRPr kumimoji="0" lang="en-US" altLang="ja-JP" sz="1200" b="0" i="0" u="none" strike="noStrike" kern="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n-cs"/>
            </a:endParaRPr>
          </a:p>
          <a:p>
            <a:pPr marL="72000" marR="0" lvl="0" indent="0" algn="just" defTabSz="99057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n-cs"/>
              </a:rPr>
              <a:t>○ 回答の精度を高めるための手法</a:t>
            </a:r>
            <a:endParaRPr kumimoji="0" lang="en-US" altLang="ja-JP" sz="1200" b="0" i="0" u="none" strike="noStrike" kern="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n-cs"/>
            </a:endParaRPr>
          </a:p>
          <a:p>
            <a:pPr marL="180000" marR="0" lvl="0" indent="180000" algn="just" defTabSz="99057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n-cs"/>
              </a:rPr>
              <a:t>得られた回答の深掘りなど、生成</a:t>
            </a:r>
            <a:r>
              <a:rPr kumimoji="0" lang="en-US" altLang="ja-JP" sz="1200" b="0" i="0" u="none" strike="noStrike" kern="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n-cs"/>
              </a:rPr>
              <a:t>AI</a:t>
            </a:r>
            <a:r>
              <a:rPr kumimoji="0" lang="ja-JP" altLang="en-US" sz="1200" b="0" i="0" u="none" strike="noStrike" kern="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n-cs"/>
              </a:rPr>
              <a:t>との対話を繰り返す。</a:t>
            </a:r>
            <a:endParaRPr kumimoji="0" lang="en-US" altLang="ja-JP" sz="1200" b="0" i="0" u="none" strike="noStrike" kern="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n-cs"/>
            </a:endParaRPr>
          </a:p>
        </p:txBody>
      </p:sp>
      <p:sp>
        <p:nvSpPr>
          <p:cNvPr id="32" name="矢印: 五方向 31">
            <a:extLst>
              <a:ext uri="{FF2B5EF4-FFF2-40B4-BE49-F238E27FC236}">
                <a16:creationId xmlns:a16="http://schemas.microsoft.com/office/drawing/2014/main" id="{9E5D08C0-F3F4-0F39-90AD-14E17D2F0693}"/>
              </a:ext>
            </a:extLst>
          </p:cNvPr>
          <p:cNvSpPr/>
          <p:nvPr/>
        </p:nvSpPr>
        <p:spPr>
          <a:xfrm>
            <a:off x="4806973" y="1760718"/>
            <a:ext cx="2580835" cy="324000"/>
          </a:xfrm>
          <a:prstGeom prst="homePlate">
            <a:avLst>
              <a:gd name="adj" fmla="val 26194"/>
            </a:avLst>
          </a:prstGeom>
          <a:gradFill flip="none" rotWithShape="1">
            <a:gsLst>
              <a:gs pos="0">
                <a:srgbClr val="94B6D2">
                  <a:lumMod val="67000"/>
                </a:srgbClr>
              </a:gs>
              <a:gs pos="48000">
                <a:srgbClr val="94B6D2">
                  <a:lumMod val="97000"/>
                  <a:lumOff val="3000"/>
                </a:srgbClr>
              </a:gs>
              <a:gs pos="100000">
                <a:srgbClr val="94B6D2">
                  <a:lumMod val="60000"/>
                  <a:lumOff val="40000"/>
                </a:srgbClr>
              </a:gs>
            </a:gsLst>
            <a:lin ang="16200000" scaled="1"/>
            <a:tileRect/>
          </a:gradFill>
          <a:ln>
            <a:noFill/>
          </a:ln>
          <a:effectLst/>
        </p:spPr>
        <p:txBody>
          <a:bodyPr rtlCol="0" anchor="ctr"/>
          <a:lstStyle/>
          <a:p>
            <a:pPr marL="0" marR="0" lvl="0" indent="0" defTabSz="990570" eaLnBrk="1" fontAlgn="auto" latinLnBrk="0" hangingPunct="1">
              <a:lnSpc>
                <a:spcPct val="100000"/>
              </a:lnSpc>
              <a:spcBef>
                <a:spcPts val="0"/>
              </a:spcBef>
              <a:spcAft>
                <a:spcPts val="0"/>
              </a:spcAft>
              <a:buClrTx/>
              <a:buSzTx/>
              <a:buFontTx/>
              <a:buNone/>
              <a:tabLst/>
              <a:defRPr/>
            </a:pPr>
            <a:r>
              <a:rPr kumimoji="1" lang="en-US" altLang="ja-JP" sz="1400" b="1" i="0" u="none" strike="noStrike" kern="0" cap="none" spc="0" normalizeH="0" baseline="0" noProof="0">
                <a:ln>
                  <a:noFill/>
                </a:ln>
                <a:solidFill>
                  <a:prstClr val="white"/>
                </a:solidFill>
                <a:effectLst>
                  <a:outerShdw blurRad="38100" dist="38100" dir="2700000" algn="tl">
                    <a:srgbClr val="000000">
                      <a:alpha val="43137"/>
                    </a:srgbClr>
                  </a:outerShdw>
                </a:effectLst>
                <a:uLnTx/>
                <a:uFillTx/>
                <a:latin typeface="BIZ UDゴシック" panose="020B0400000000000000" pitchFamily="49" charset="-128"/>
                <a:ea typeface="BIZ UDゴシック" panose="020B0400000000000000" pitchFamily="49" charset="-128"/>
                <a:cs typeface="+mn-cs"/>
              </a:rPr>
              <a:t>Ⅲ</a:t>
            </a:r>
            <a:r>
              <a:rPr kumimoji="1" lang="ja-JP" altLang="en-US" sz="1400" b="1" i="0" u="none" strike="noStrike" kern="0" cap="none" spc="0" normalizeH="0" baseline="0" noProof="0">
                <a:ln>
                  <a:noFill/>
                </a:ln>
                <a:solidFill>
                  <a:prstClr val="white"/>
                </a:solidFill>
                <a:effectLst>
                  <a:outerShdw blurRad="38100" dist="38100" dir="2700000" algn="tl">
                    <a:srgbClr val="000000">
                      <a:alpha val="43137"/>
                    </a:srgbClr>
                  </a:outerShdw>
                </a:effectLst>
                <a:uLnTx/>
                <a:uFillTx/>
                <a:latin typeface="BIZ UDゴシック" panose="020B0400000000000000" pitchFamily="49" charset="-128"/>
                <a:ea typeface="BIZ UDゴシック" panose="020B0400000000000000" pitchFamily="49" charset="-128"/>
                <a:cs typeface="+mn-cs"/>
              </a:rPr>
              <a:t>　利用にあたっての条件等</a:t>
            </a:r>
          </a:p>
        </p:txBody>
      </p:sp>
      <p:sp>
        <p:nvSpPr>
          <p:cNvPr id="33" name="正方形/長方形 32">
            <a:extLst>
              <a:ext uri="{FF2B5EF4-FFF2-40B4-BE49-F238E27FC236}">
                <a16:creationId xmlns:a16="http://schemas.microsoft.com/office/drawing/2014/main" id="{9E308AF7-0569-978D-B80B-E1D619ACDAD5}"/>
              </a:ext>
            </a:extLst>
          </p:cNvPr>
          <p:cNvSpPr/>
          <p:nvPr/>
        </p:nvSpPr>
        <p:spPr>
          <a:xfrm>
            <a:off x="4806975" y="2080862"/>
            <a:ext cx="4859539" cy="4406173"/>
          </a:xfrm>
          <a:prstGeom prst="rect">
            <a:avLst/>
          </a:prstGeom>
          <a:noFill/>
          <a:ln w="12700" cap="flat" cmpd="sng" algn="ctr">
            <a:solidFill>
              <a:sysClr val="window" lastClr="FFFFFF">
                <a:lumMod val="50000"/>
              </a:sysClr>
            </a:solidFill>
            <a:prstDash val="solid"/>
            <a:miter lim="800000"/>
          </a:ln>
          <a:effectLst/>
        </p:spPr>
        <p:txBody>
          <a:bodyPr wrap="square" numCol="1" spcCol="216000" rtlCol="0" anchor="t">
            <a:noAutofit/>
          </a:bodyPr>
          <a:lstStyle/>
          <a:p>
            <a:pPr marL="196050" marR="0" lvl="0" indent="-192611" algn="just" defTabSz="990570" eaLnBrk="1" fontAlgn="auto" latinLnBrk="0" hangingPunct="1">
              <a:lnSpc>
                <a:spcPct val="100000"/>
              </a:lnSpc>
              <a:spcBef>
                <a:spcPts val="0"/>
              </a:spcBef>
              <a:spcAft>
                <a:spcPts val="600"/>
              </a:spcAft>
              <a:buClrTx/>
              <a:buSzTx/>
              <a:buFontTx/>
              <a:buNone/>
              <a:tabLst/>
              <a:defRPr/>
            </a:pPr>
            <a:r>
              <a:rPr kumimoji="0" lang="ja-JP" altLang="en-US" sz="1200" b="0" i="0" u="none" strike="noStrike" kern="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n-cs"/>
              </a:rPr>
              <a:t>１ 生成</a:t>
            </a:r>
            <a:r>
              <a:rPr kumimoji="0" lang="en-US" altLang="ja-JP" sz="1200" b="0" i="0" u="none" strike="noStrike" kern="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n-cs"/>
              </a:rPr>
              <a:t>AI</a:t>
            </a:r>
            <a:r>
              <a:rPr kumimoji="0" lang="ja-JP" altLang="en-US" sz="1200" b="0" i="0" u="none" strike="noStrike" kern="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n-cs"/>
              </a:rPr>
              <a:t>の利用条件</a:t>
            </a:r>
            <a:endParaRPr kumimoji="0" lang="en-US" altLang="ja-JP" sz="1200" b="0" i="0" u="none" strike="noStrike" kern="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n-cs"/>
            </a:endParaRPr>
          </a:p>
          <a:p>
            <a:pPr marL="180000" marR="0" lvl="0" indent="-72000" algn="just" defTabSz="990570" eaLnBrk="1" fontAlgn="auto" latinLnBrk="0" hangingPunct="1">
              <a:lnSpc>
                <a:spcPct val="100000"/>
              </a:lnSpc>
              <a:spcBef>
                <a:spcPts val="0"/>
              </a:spcBef>
              <a:spcAft>
                <a:spcPts val="600"/>
              </a:spcAft>
              <a:buClrTx/>
              <a:buSzTx/>
              <a:buFontTx/>
              <a:buNone/>
              <a:tabLst/>
              <a:defRPr/>
            </a:pPr>
            <a:r>
              <a:rPr kumimoji="0" lang="ja-JP" altLang="en-US" sz="1200" b="0" i="0" u="none" strike="noStrike" kern="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 愛知県情報セキュリティポリシー等のルールを遵守。</a:t>
            </a:r>
            <a:endParaRPr kumimoji="0" lang="en-US" altLang="ja-JP" sz="1200" b="0" i="0" u="none" strike="noStrike" kern="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p>
            <a:pPr marL="180000" marR="0" lvl="0" indent="-72000" algn="just" defTabSz="990570" eaLnBrk="1" fontAlgn="auto" latinLnBrk="0" hangingPunct="1">
              <a:lnSpc>
                <a:spcPct val="100000"/>
              </a:lnSpc>
              <a:spcBef>
                <a:spcPts val="0"/>
              </a:spcBef>
              <a:spcAft>
                <a:spcPts val="600"/>
              </a:spcAft>
              <a:buClrTx/>
              <a:buSzTx/>
              <a:buFontTx/>
              <a:buNone/>
              <a:tabLst/>
              <a:defRPr/>
            </a:pPr>
            <a:r>
              <a:rPr kumimoji="0" lang="ja-JP" altLang="en-US" sz="1200" b="0" i="0" u="none" strike="noStrike" kern="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n-cs"/>
              </a:rPr>
              <a:t>○ 入力内容を</a:t>
            </a:r>
            <a:r>
              <a:rPr kumimoji="0" lang="en-US" altLang="ja-JP" sz="1200" b="0" i="0" u="none" strike="noStrike" kern="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n-cs"/>
              </a:rPr>
              <a:t>AI</a:t>
            </a:r>
            <a:r>
              <a:rPr kumimoji="0" lang="ja-JP" altLang="en-US" sz="1200" b="0" i="0" u="none" strike="noStrike" kern="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n-cs"/>
              </a:rPr>
              <a:t>の学習内容に反映させない。</a:t>
            </a:r>
          </a:p>
          <a:p>
            <a:pPr marL="358775" marR="0" lvl="0" indent="-355600" algn="just" defTabSz="990570" eaLnBrk="1" fontAlgn="auto" latinLnBrk="0" hangingPunct="1">
              <a:lnSpc>
                <a:spcPct val="100000"/>
              </a:lnSpc>
              <a:spcBef>
                <a:spcPts val="0"/>
              </a:spcBef>
              <a:spcAft>
                <a:spcPts val="600"/>
              </a:spcAft>
              <a:buClrTx/>
              <a:buSzTx/>
              <a:buFontTx/>
              <a:buNone/>
              <a:tabLst/>
              <a:defRPr/>
            </a:pPr>
            <a:r>
              <a:rPr kumimoji="0" lang="ja-JP" altLang="en-US" sz="1200" b="0" i="0" u="none" strike="noStrike" kern="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n-cs"/>
              </a:rPr>
              <a:t>２ 生成</a:t>
            </a:r>
            <a:r>
              <a:rPr kumimoji="0" lang="en-US" altLang="ja-JP" sz="1200" b="0" i="0" u="none" strike="noStrike" kern="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n-cs"/>
              </a:rPr>
              <a:t>AI</a:t>
            </a:r>
            <a:r>
              <a:rPr kumimoji="0" lang="ja-JP" altLang="en-US" sz="1200" b="0" i="0" u="none" strike="noStrike" kern="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n-cs"/>
              </a:rPr>
              <a:t>への入力に関する禁止事項</a:t>
            </a:r>
            <a:endParaRPr kumimoji="0" lang="en-US" altLang="ja-JP" sz="1200" b="0" i="0" u="none" strike="noStrike" kern="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n-cs"/>
            </a:endParaRPr>
          </a:p>
          <a:p>
            <a:pPr marL="180000" marR="0" lvl="0" indent="-72000" algn="just" defTabSz="990570" eaLnBrk="1" fontAlgn="auto" latinLnBrk="0" hangingPunct="1">
              <a:lnSpc>
                <a:spcPct val="100000"/>
              </a:lnSpc>
              <a:spcBef>
                <a:spcPts val="0"/>
              </a:spcBef>
              <a:spcAft>
                <a:spcPts val="600"/>
              </a:spcAft>
              <a:buClrTx/>
              <a:buSzTx/>
              <a:buFontTx/>
              <a:buNone/>
              <a:tabLst/>
              <a:defRPr/>
            </a:pPr>
            <a:r>
              <a:rPr kumimoji="0" lang="ja-JP" altLang="en-US" sz="1200" b="0" i="0" u="none" strike="noStrike" kern="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 重要性Ａ（個人情報など秘密を要する情報）に該当する情報の入力を禁止。</a:t>
            </a:r>
          </a:p>
          <a:p>
            <a:pPr marL="196050" marR="0" lvl="0" indent="-192611" algn="just" defTabSz="990570" eaLnBrk="1" fontAlgn="auto" latinLnBrk="0" hangingPunct="1">
              <a:lnSpc>
                <a:spcPct val="100000"/>
              </a:lnSpc>
              <a:spcBef>
                <a:spcPts val="0"/>
              </a:spcBef>
              <a:spcAft>
                <a:spcPts val="600"/>
              </a:spcAft>
              <a:buClrTx/>
              <a:buSzTx/>
              <a:buFontTx/>
              <a:buNone/>
              <a:tabLst/>
              <a:defRPr/>
            </a:pPr>
            <a:r>
              <a:rPr kumimoji="0" lang="ja-JP" altLang="en-US" sz="1200" b="0" i="0" u="none" strike="noStrike" kern="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n-cs"/>
              </a:rPr>
              <a:t>３ 生成物を利用する際の注意事項</a:t>
            </a:r>
            <a:endParaRPr kumimoji="0" lang="en-US" altLang="ja-JP" sz="1200" b="0" i="0" u="none" strike="noStrike" kern="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n-cs"/>
            </a:endParaRPr>
          </a:p>
          <a:p>
            <a:pPr marL="180000" marR="0" lvl="0" indent="-72000" algn="just" defTabSz="990570" eaLnBrk="1" fontAlgn="auto" latinLnBrk="0" hangingPunct="1">
              <a:lnSpc>
                <a:spcPct val="100000"/>
              </a:lnSpc>
              <a:spcBef>
                <a:spcPts val="0"/>
              </a:spcBef>
              <a:spcAft>
                <a:spcPts val="600"/>
              </a:spcAft>
              <a:buClrTx/>
              <a:buSzTx/>
              <a:buFontTx/>
              <a:buNone/>
              <a:tabLst/>
              <a:defRPr/>
            </a:pPr>
            <a:r>
              <a:rPr kumimoji="0" lang="ja-JP" altLang="en-US" sz="1200" b="0" i="0" u="none" strike="noStrike" kern="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n-cs"/>
              </a:rPr>
              <a:t>○ 生成物の内容に誤りや差別・偏見等のバイアスが含まれていることを念頭に置き、必ず根拠や裏付けを自ら確認。</a:t>
            </a:r>
            <a:endParaRPr kumimoji="0" lang="en-US" altLang="ja-JP" sz="1200" b="0" i="0" u="none" strike="noStrike" kern="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n-cs"/>
            </a:endParaRPr>
          </a:p>
          <a:p>
            <a:pPr marL="180000" marR="0" lvl="0" indent="-72000" algn="just" defTabSz="990570" eaLnBrk="1" fontAlgn="auto" latinLnBrk="0" hangingPunct="1">
              <a:lnSpc>
                <a:spcPct val="100000"/>
              </a:lnSpc>
              <a:spcBef>
                <a:spcPts val="0"/>
              </a:spcBef>
              <a:spcAft>
                <a:spcPts val="600"/>
              </a:spcAft>
              <a:buClrTx/>
              <a:buSzTx/>
              <a:buFontTx/>
              <a:buNone/>
              <a:tabLst/>
              <a:defRPr/>
            </a:pPr>
            <a:r>
              <a:rPr kumimoji="0" lang="ja-JP" altLang="en-US" sz="1200" b="0" i="0" u="none" strike="noStrike" kern="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n-cs"/>
              </a:rPr>
              <a:t>○ 生成</a:t>
            </a:r>
            <a:r>
              <a:rPr kumimoji="0" lang="en-US" altLang="ja-JP" sz="1200" b="0" i="0" u="none" strike="noStrike" kern="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n-cs"/>
              </a:rPr>
              <a:t>AI</a:t>
            </a:r>
            <a:r>
              <a:rPr kumimoji="0" lang="ja-JP" altLang="en-US" sz="1200" b="0" i="0" u="none" strike="noStrike" kern="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n-cs"/>
              </a:rPr>
              <a:t>はあくまで補助的なツールに過ぎないため、業務における検討・判断の責任は職員にあることを理解して利用。</a:t>
            </a:r>
            <a:endParaRPr kumimoji="0" lang="en-US" altLang="ja-JP" sz="1200" b="0" i="0" u="none" strike="noStrike" kern="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n-cs"/>
            </a:endParaRPr>
          </a:p>
          <a:p>
            <a:pPr marL="180000" marR="0" lvl="0" indent="-72000" algn="just" defTabSz="990570" eaLnBrk="1" fontAlgn="auto" latinLnBrk="0" hangingPunct="1">
              <a:lnSpc>
                <a:spcPct val="100000"/>
              </a:lnSpc>
              <a:spcBef>
                <a:spcPts val="0"/>
              </a:spcBef>
              <a:spcAft>
                <a:spcPts val="600"/>
              </a:spcAft>
              <a:buClrTx/>
              <a:buSzTx/>
              <a:buFontTx/>
              <a:buNone/>
              <a:tabLst/>
              <a:defRPr/>
            </a:pPr>
            <a:r>
              <a:rPr kumimoji="0" lang="ja-JP" altLang="en-US" sz="1200" b="0" i="0" u="none" strike="noStrike" kern="0" cap="none" spc="0" normalizeH="0" baseline="0" noProof="0" dirty="0">
                <a:ln>
                  <a:noFill/>
                </a:ln>
                <a:effectLst/>
                <a:uLnTx/>
                <a:uFillTx/>
                <a:latin typeface="BIZ UDゴシック" panose="020B0400000000000000" pitchFamily="49" charset="-128"/>
                <a:ea typeface="BIZ UDゴシック" panose="020B0400000000000000" pitchFamily="49" charset="-128"/>
                <a:cs typeface="+mn-cs"/>
              </a:rPr>
              <a:t>○ 生成</a:t>
            </a:r>
            <a:r>
              <a:rPr kumimoji="0" lang="en-US" altLang="ja-JP" sz="1200" b="0" i="0" u="none" strike="noStrike" kern="0" cap="none" spc="0" normalizeH="0" baseline="0" noProof="0" dirty="0">
                <a:ln>
                  <a:noFill/>
                </a:ln>
                <a:effectLst/>
                <a:uLnTx/>
                <a:uFillTx/>
                <a:latin typeface="BIZ UDゴシック" panose="020B0400000000000000" pitchFamily="49" charset="-128"/>
                <a:ea typeface="BIZ UDゴシック" panose="020B0400000000000000" pitchFamily="49" charset="-128"/>
                <a:cs typeface="+mn-cs"/>
              </a:rPr>
              <a:t>AI</a:t>
            </a:r>
            <a:r>
              <a:rPr kumimoji="0" lang="ja-JP" altLang="en-US" sz="1200" b="0" i="0" u="none" strike="noStrike" kern="0" cap="none" spc="0" normalizeH="0" baseline="0" noProof="0" dirty="0">
                <a:ln>
                  <a:noFill/>
                </a:ln>
                <a:effectLst/>
                <a:uLnTx/>
                <a:uFillTx/>
                <a:latin typeface="BIZ UDゴシック" panose="020B0400000000000000" pitchFamily="49" charset="-128"/>
                <a:ea typeface="BIZ UDゴシック" panose="020B0400000000000000" pitchFamily="49" charset="-128"/>
                <a:cs typeface="+mn-cs"/>
              </a:rPr>
              <a:t>への過度な依存は、学習・成長の機会を奪いかねない。業務や成果物の質を向上させるために生成</a:t>
            </a:r>
            <a:r>
              <a:rPr kumimoji="0" lang="en-US" altLang="ja-JP" sz="1200" b="0" i="0" u="none" strike="noStrike" kern="0" cap="none" spc="0" normalizeH="0" baseline="0" noProof="0" dirty="0">
                <a:ln>
                  <a:noFill/>
                </a:ln>
                <a:effectLst/>
                <a:uLnTx/>
                <a:uFillTx/>
                <a:latin typeface="BIZ UDゴシック" panose="020B0400000000000000" pitchFamily="49" charset="-128"/>
                <a:ea typeface="BIZ UDゴシック" panose="020B0400000000000000" pitchFamily="49" charset="-128"/>
                <a:cs typeface="+mn-cs"/>
              </a:rPr>
              <a:t>AI</a:t>
            </a:r>
            <a:r>
              <a:rPr kumimoji="0" lang="ja-JP" altLang="en-US" sz="1200" b="0" i="0" u="none" strike="noStrike" kern="0" cap="none" spc="0" normalizeH="0" baseline="0" noProof="0" dirty="0">
                <a:ln>
                  <a:noFill/>
                </a:ln>
                <a:effectLst/>
                <a:uLnTx/>
                <a:uFillTx/>
                <a:latin typeface="BIZ UDゴシック" panose="020B0400000000000000" pitchFamily="49" charset="-128"/>
                <a:ea typeface="BIZ UDゴシック" panose="020B0400000000000000" pitchFamily="49" charset="-128"/>
                <a:cs typeface="+mn-cs"/>
              </a:rPr>
              <a:t>を利用するのであって、職員は自ら考え判断することをこれまでどおり意識。</a:t>
            </a:r>
            <a:endParaRPr kumimoji="0" lang="en-US" altLang="ja-JP" sz="1200" b="0" i="0" u="none" strike="noStrike" kern="0" cap="none" spc="0" normalizeH="0" baseline="0" noProof="0" dirty="0">
              <a:ln>
                <a:noFill/>
              </a:ln>
              <a:effectLst/>
              <a:uLnTx/>
              <a:uFillTx/>
              <a:latin typeface="BIZ UDゴシック" panose="020B0400000000000000" pitchFamily="49" charset="-128"/>
              <a:ea typeface="BIZ UDゴシック" panose="020B0400000000000000" pitchFamily="49" charset="-128"/>
              <a:cs typeface="+mn-cs"/>
            </a:endParaRPr>
          </a:p>
          <a:p>
            <a:pPr marL="180000" marR="0" lvl="0" indent="-72000" algn="just" defTabSz="990570" eaLnBrk="1" fontAlgn="auto" latinLnBrk="0" hangingPunct="1">
              <a:lnSpc>
                <a:spcPct val="100000"/>
              </a:lnSpc>
              <a:spcBef>
                <a:spcPts val="0"/>
              </a:spcBef>
              <a:spcAft>
                <a:spcPts val="600"/>
              </a:spcAft>
              <a:buClrTx/>
              <a:buSzTx/>
              <a:buFontTx/>
              <a:buNone/>
              <a:tabLst/>
              <a:defRPr/>
            </a:pPr>
            <a:r>
              <a:rPr kumimoji="0" lang="ja-JP" altLang="en-US" sz="1200" b="0" i="0" u="none" strike="noStrike" kern="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n-cs"/>
              </a:rPr>
              <a:t>○ 生成物が著作権等既存の権利を侵害する恐れがあることを念頭に置き、類似著作物や登録商標等を調査。</a:t>
            </a:r>
            <a:endParaRPr kumimoji="0" lang="en-US" altLang="ja-JP" sz="1200" b="0" i="0" u="none" strike="noStrike" kern="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n-cs"/>
            </a:endParaRPr>
          </a:p>
          <a:p>
            <a:pPr marL="180000" marR="0" lvl="0" indent="-72000" algn="just" defTabSz="990570" eaLnBrk="1" fontAlgn="auto" latinLnBrk="0" hangingPunct="1">
              <a:lnSpc>
                <a:spcPct val="100000"/>
              </a:lnSpc>
              <a:spcBef>
                <a:spcPts val="0"/>
              </a:spcBef>
              <a:spcAft>
                <a:spcPts val="600"/>
              </a:spcAft>
              <a:buClrTx/>
              <a:buSzTx/>
              <a:buFontTx/>
              <a:buNone/>
              <a:tabLst/>
              <a:defRPr/>
            </a:pPr>
            <a:r>
              <a:rPr kumimoji="0" lang="ja-JP" altLang="en-US" sz="1200" b="0" i="0" u="none" strike="noStrike" kern="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n-cs"/>
              </a:rPr>
              <a:t>○ 生成</a:t>
            </a:r>
            <a:r>
              <a:rPr kumimoji="0" lang="en-US" altLang="ja-JP" sz="1200" b="0" i="0" u="none" strike="noStrike" kern="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n-cs"/>
              </a:rPr>
              <a:t>AI</a:t>
            </a:r>
            <a:r>
              <a:rPr kumimoji="0" lang="ja-JP" altLang="en-US" sz="1200" b="0" i="0" u="none" strike="noStrike" kern="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n-cs"/>
              </a:rPr>
              <a:t>を利用した提供サービスを利用する際は、サービスのポリシー（利用規約等）上の制限に注意。</a:t>
            </a:r>
            <a:endParaRPr kumimoji="0" lang="en-US" altLang="ja-JP" sz="1200" b="0" i="0" u="none" strike="noStrike" kern="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n-cs"/>
            </a:endParaRPr>
          </a:p>
        </p:txBody>
      </p:sp>
    </p:spTree>
    <p:extLst>
      <p:ext uri="{BB962C8B-B14F-4D97-AF65-F5344CB8AC3E}">
        <p14:creationId xmlns:p14="http://schemas.microsoft.com/office/powerpoint/2010/main" val="264145415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544</Words>
  <Application>Microsoft Office PowerPoint</Application>
  <PresentationFormat>A4 210 x 297 mm</PresentationFormat>
  <Paragraphs>32</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BIZ UDPゴシック</vt:lpstr>
      <vt:lpstr>BIZ UDゴシック</vt:lpstr>
      <vt:lpstr>游ゴシック</vt:lpstr>
      <vt:lpstr>Arial</vt:lpstr>
      <vt:lpstr>Calibri</vt:lpstr>
      <vt:lpstr>Calibri Light</vt:lpstr>
      <vt:lpstr>Office テーマ</vt:lpstr>
      <vt:lpstr>生成ＡＩの利用に関するガイドライン概要（2024年11月改定）</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2024-11-27T02:06:33Z</dcterms:created>
  <dcterms:modified xsi:type="dcterms:W3CDTF">2024-11-27T02:06:37Z</dcterms:modified>
</cp:coreProperties>
</file>