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607" r:id="rId3"/>
    <p:sldId id="606" r:id="rId4"/>
    <p:sldId id="599" r:id="rId5"/>
    <p:sldId id="627" r:id="rId6"/>
    <p:sldId id="628" r:id="rId7"/>
    <p:sldId id="626" r:id="rId8"/>
    <p:sldId id="632" r:id="rId9"/>
    <p:sldId id="612" r:id="rId10"/>
    <p:sldId id="614" r:id="rId11"/>
    <p:sldId id="629" r:id="rId12"/>
    <p:sldId id="256" r:id="rId13"/>
    <p:sldId id="630" r:id="rId14"/>
    <p:sldId id="621" r:id="rId15"/>
    <p:sldId id="631" r:id="rId16"/>
    <p:sldId id="617" r:id="rId17"/>
    <p:sldId id="512" r:id="rId18"/>
    <p:sldId id="513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4" autoAdjust="0"/>
  </p:normalViewPr>
  <p:slideViewPr>
    <p:cSldViewPr snapToGrid="0">
      <p:cViewPr varScale="1">
        <p:scale>
          <a:sx n="81" d="100"/>
          <a:sy n="81" d="100"/>
        </p:scale>
        <p:origin x="9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D4F70-20C1-435B-BE04-BF572F90B652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879F2-0FD8-45DA-A4F3-FD4EA9D4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20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07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298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3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35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00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0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38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91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38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10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5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4FF0A1-87C1-C77C-C4FD-FAB0F1D95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42BA3B-7D59-5F86-03CC-5DF29AFD0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568A41-D65F-6E30-8241-6572A8CC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D1528B-BC96-93EC-D85C-62319085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8AFA41-6071-B40A-91C7-2CDB62D6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95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065652-FE8D-CDAA-9C1B-F4F56901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291B33-208D-CCC4-1538-173BA1E76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1679CF-6BF8-8332-E1A6-D0542E71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4938F1-2C14-1D71-6B05-767721C3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CFE554-16E6-0B42-E024-092E814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47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E5B7B40-DF0B-1215-AE7A-D9E90848D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E1B9B1-3592-7E40-8E32-20E0A40B3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C10C03-4EBE-B324-846E-4DB297F8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CF51BD-7E3A-8E07-9982-48F7298D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A808F-8E4C-743E-90AB-277D51C7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C947-442C-4342-A44F-4992E67FB926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84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9A-BBC4-4DD4-8A7C-E936EFD45CE6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9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A526-7B25-4A6E-A5BA-67BDF80D0DF5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70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D87B-0A7D-4721-85CF-91F5E8D30071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7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B69-391E-41F3-8973-FC15AD94E4C0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20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7158-88B5-47EA-A9FA-0B1B2AC9810D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610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3B14-93DA-4F4D-B088-4A17BA6A1AAA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770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F963-B0A8-4C4B-9398-AB3CDE939211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56000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4546AE-8B41-2565-CCEA-9492A89C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67933D-A958-925B-C6B6-A69F719D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1D502C-721C-8085-D87F-FDEC2FDC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04006A-81FA-ED62-4150-241FD552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B0CE44-D889-2F11-C687-702C793E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878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742E-5A2D-462F-9170-FA8C5B4E28A0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53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F963-B0A8-4C4B-9398-AB3CDE939211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05307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81E-5EE7-4661-8CBD-364BBFE7816D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16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067CC2-1D67-C0C0-5F1D-DB4BEEBC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E7DCE7-C942-8464-DD79-55035A8B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E36CE3-C989-9B88-E574-C9E77B01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394639-2B51-DDF9-4AF4-34B7E760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0D73AE-C448-3B2C-562E-5B8FD0FB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96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29DCD0-F9BE-317A-C15A-7648DF8A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AFA13C-0442-87DA-3384-FA340EC3F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41CE32-1276-41D6-598E-D1865093F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028E74-058B-91CF-DCF8-8307470A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644B42-C851-C68F-C351-7694FC6D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7C225E-9B79-40E6-D023-8E9C3DE7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38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B493EB-2DF5-625A-C562-27AC436C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6384EE-A2DD-E7CF-CCE8-4CAF9A916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761736-69C6-B9E9-03B5-4C6757D48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326D5D-9554-76BF-B2A2-678ACAFF0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D9B1195-3527-6664-91A5-D0BE24013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91E2AF0-1DFB-C124-A593-A14D7E5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ED7C984-F91D-B289-33AE-E24EFD00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CB3319-2F30-5E79-9A6E-295E278C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33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5331BC-0F65-A02E-C080-417C426E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71E025-94F7-2336-EE47-E0E3AB87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A357D5-50E9-4100-5E93-8115BDC5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BF9309-6509-1AA2-9B12-F9ABD2CE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18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E1FA86-F759-A2DE-F44C-E8D4710B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1D871A-FE5C-19F9-B449-280AEE87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F6CFB2-B8B6-0681-0BA0-FAFC84F6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33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04489-E815-9101-F2B1-669863C4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A1B88C-380D-F965-F19E-EF564C94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D8D23E-E8AB-88E3-F88B-1C359B064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E6C71F-591B-168A-5005-C9CE3EC7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6F67D2-10CA-483F-5F78-4C61CB39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296270-AB9B-EDBC-5197-DD4EBA5F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34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4C35E-655E-D3C0-A638-6D0C2E77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03B42CB-94B3-086F-4563-077580F6D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33D09F-F8F4-B2DE-2D27-BC78B2071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2AC56C-14CD-B1BF-7508-2C810FF3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8F5C38-8BBC-77F9-592D-A3F903EE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6201EE-0A11-8CDB-662B-E60FC26C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47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1966D2-E93D-4A8D-A0F0-59656776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062883-8A25-E84E-4DEE-991FA602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F08542-1861-0AE3-C147-654C78B1A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6D34-C751-487C-8CE9-EAEDBA550ACF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7F7104-5357-0849-6B33-82FAF118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A376D3-5278-0576-3D75-91BA9FEB9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5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F963-B0A8-4C4B-9398-AB3CDE939211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5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BBEA2B1-6103-3370-1039-48F8353D7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866" y="6262256"/>
            <a:ext cx="1912268" cy="5957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9BE8E53-B440-5AA8-A913-2495FF571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33456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B1AC488-446A-207F-DD4F-79D01ADBD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3429000"/>
            <a:ext cx="117633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F81819B-96E5-4E82-EC8E-131CFE42E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3305176"/>
            <a:ext cx="11553825" cy="3314700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01DAF5C3-77F0-4D22-B0E1-CF145F3B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ADC28C-4511-3A13-A977-43E3B256F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1"/>
            <a:ext cx="11925300" cy="32766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C807BCE-3C31-BC56-5863-E219B0B35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210" y="2512096"/>
            <a:ext cx="5730323" cy="4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7623D2A-58DA-2938-4F05-758E48C4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4" y="-41002"/>
            <a:ext cx="12192000" cy="206382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7250025-C157-9D5B-7C94-39D83A4FE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402" y="2027582"/>
            <a:ext cx="3400425" cy="170497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07C9753-F665-F543-2329-86888D144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04" y="3605212"/>
            <a:ext cx="6600825" cy="300037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C43B187-FA19-6225-E97F-B815B4343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851" y="3846858"/>
            <a:ext cx="3819525" cy="27051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47FCFC0-4FBF-850F-C4FA-96EFCBBB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A8A210-F4C6-16B5-78EB-BEEC1B38C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83" y="1783707"/>
            <a:ext cx="7172325" cy="16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0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0E8D1A1-4A3B-88FE-A728-6D9C2BC1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7" y="92487"/>
            <a:ext cx="11938805" cy="6503091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9D4396C-2DA6-87F2-F04E-34267DE1A9A4}"/>
              </a:ext>
            </a:extLst>
          </p:cNvPr>
          <p:cNvSpPr/>
          <p:nvPr/>
        </p:nvSpPr>
        <p:spPr>
          <a:xfrm>
            <a:off x="1848679" y="5151088"/>
            <a:ext cx="3518452" cy="3379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027717B-B463-5646-9422-6EE2EEF050A0}"/>
              </a:ext>
            </a:extLst>
          </p:cNvPr>
          <p:cNvSpPr/>
          <p:nvPr/>
        </p:nvSpPr>
        <p:spPr>
          <a:xfrm>
            <a:off x="1848679" y="5545339"/>
            <a:ext cx="1563756" cy="3379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4DAA83B-827C-0778-A185-23FF8499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7901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4B23DEE-20D4-80B9-B8A5-874EC9EBF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2" y="147546"/>
            <a:ext cx="10808990" cy="328145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DA754AC-3E6D-6910-76BA-63D968E87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08" y="3429000"/>
            <a:ext cx="10750184" cy="3204546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A631EA7-3109-1C7F-BAB5-28E9C651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08049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FFEC135-B4FF-41B9-CFCA-8EED495F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3168650"/>
            <a:ext cx="10610850" cy="33242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C57B0B-1CFC-811C-CC42-9957382C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609" y="4421187"/>
            <a:ext cx="885825" cy="4095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4F11EC4-4451-9B85-4704-7670D1324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719" y="4888396"/>
            <a:ext cx="1238250" cy="381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DBDFD89-1551-3B93-C194-597EFCF45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07" y="5312465"/>
            <a:ext cx="1485900" cy="3810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89FCA15-2498-3663-7577-EF22D018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FC3604-621C-4E3B-6F88-DB20A0131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74" y="33435"/>
            <a:ext cx="10610851" cy="31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F5234BD-284C-CB0E-9D63-3F9367B6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F63411-C621-A223-670C-C2CC1828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48" y="227275"/>
            <a:ext cx="11604887" cy="32017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9B6BBA1-4D3E-AA66-6CCB-B2C1F840B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39" y="3285454"/>
            <a:ext cx="11456504" cy="31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0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92705D0-BFA8-6F5A-06D3-F900A5C67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31156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F041502-7861-DD9C-82F6-08ABB3BC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9B2AE99-FCF6-AA9D-4126-6886337E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" y="1641740"/>
            <a:ext cx="11558588" cy="47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2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14BD3A6-AEB1-009B-78C9-9521C670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925"/>
            <a:ext cx="11887200" cy="645795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03C9F9F-F6F4-6A8E-CBC8-60C2336C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67374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B3CF9ED-5348-D472-40C5-CE3878EB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335" cy="73861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ED64285-BF80-A1C2-ACB7-A5673A770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657" y="4213089"/>
            <a:ext cx="3619416" cy="17586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C8442C3-F1DB-4263-4756-B1B0AF37B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94" y="1104747"/>
            <a:ext cx="3909287" cy="240571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E56A3E9-DDB0-20CC-C0BF-444C4C102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34" y="1134078"/>
            <a:ext cx="3909287" cy="237638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635090C-4A66-F3CC-26E9-3B7EEEC9B9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1921" y="1178511"/>
            <a:ext cx="3855875" cy="237638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A49C692-F8D5-1490-AC41-4E98371FF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994" y="3905926"/>
            <a:ext cx="4022952" cy="2428729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0238396-8A3A-1D52-6E0B-394C6528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9F7982-4D13-5E1F-7CC6-42D81AF1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7928" y="3993669"/>
            <a:ext cx="3796042" cy="23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5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813CD8-2739-25D2-C6A3-429D99E67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369"/>
            <a:ext cx="12192000" cy="1858760"/>
          </a:xfrm>
          <a:prstGeom prst="rect">
            <a:avLst/>
          </a:prstGeom>
        </p:spPr>
      </p:pic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A45CFBEB-9299-C278-AD18-A91901F0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007E6F-1D92-87A4-4C48-6D7059308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2237025"/>
            <a:ext cx="4908687" cy="32458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EA0216E-64D6-F3A0-F732-D159B4A0A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712" y="1860697"/>
            <a:ext cx="6959463" cy="46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2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F78BDAE8-82AF-513B-6270-ADC0F3A4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F595F0-0A09-E8A0-6885-94468BD12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21" y="190609"/>
            <a:ext cx="11408175" cy="444864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AB354B0-3297-84C6-E945-322506EC1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508" y="1872284"/>
            <a:ext cx="5464517" cy="25096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31C6CF3-4AAB-6DD5-8BE9-0D18E3A42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04" y="4659475"/>
            <a:ext cx="11570946" cy="19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ECF93D1-DDA5-8200-54E7-8C79DA377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7" y="2480267"/>
            <a:ext cx="11705465" cy="412942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CD89D69-950D-187A-214C-5296B9016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975" y="507635"/>
            <a:ext cx="2261904" cy="2006926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5DD8C944-5B64-1C3C-5AE0-424C55DE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CD5C19-0D3A-429F-299A-7EFA53844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55" y="141449"/>
            <a:ext cx="5068726" cy="10487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CA523E0-9F5A-0583-2913-4492765C9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42" y="1130402"/>
            <a:ext cx="9385033" cy="125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1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F093DEED-D52E-4035-661A-682B6798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448"/>
            <a:ext cx="12192000" cy="1843712"/>
          </a:xfrm>
          <a:prstGeom prst="rect">
            <a:avLst/>
          </a:prstGeom>
        </p:spPr>
      </p:pic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C271B4B0-FCAF-237E-7B43-6E0D7889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A6DB7FF-0386-45E9-3801-A2918E66B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723511"/>
            <a:ext cx="11849100" cy="10191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986DEDA-983B-0A5C-BEEE-B461E2926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2741356"/>
            <a:ext cx="12096750" cy="37528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09A4AB6-C8AE-45BD-6C32-B0ED78317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645" y="5495563"/>
            <a:ext cx="7207083" cy="8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AC18195-81E6-BE1C-283D-344978FC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51145" y="6492875"/>
            <a:ext cx="304085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中学生向け「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かしこい</a:t>
            </a:r>
            <a:r>
              <a:rPr kumimoji="1" lang="ja-JP" altLang="en-US" sz="1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消費者のススメ」 愛知県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0D93A9-AE01-DDC8-99AF-75A2128A2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" y="3355287"/>
            <a:ext cx="11934825" cy="31337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D5AE3DC-8CD6-F265-8E8E-EF8603FB9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3" y="122449"/>
            <a:ext cx="119348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8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5EB354F-9C2B-252D-232F-2953DB76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04249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94E8442-E1B0-9A49-30B3-4E000D0BC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71" y="2211176"/>
            <a:ext cx="10685172" cy="112835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87E0C50-D3B9-DB93-6104-F40C2B267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92" y="1784347"/>
            <a:ext cx="2770905" cy="48313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6BF3D82-5D83-2992-4153-9A6B6ECF3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292962"/>
            <a:ext cx="6058089" cy="3319368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4F56ACB8-F52E-85BA-B2AF-DD7F7EFF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5582" y="6532632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2205F36-9EF5-1B3E-C9AD-CDB7C3E98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850" y="3339530"/>
            <a:ext cx="5548071" cy="33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3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C1057C3-85C0-0065-CA6C-F9AADE36C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2278"/>
            <a:ext cx="12192000" cy="17778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7FC8F69-8518-2CC1-685D-AF7EFB49D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4" y="1575412"/>
            <a:ext cx="11396869" cy="687347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25A08A15-F04B-BAFF-154B-189752FA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117BE45-23BE-49FC-A7BF-FEC782FD7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399" y="2262759"/>
            <a:ext cx="9046367" cy="43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9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ワイド画面</PresentationFormat>
  <Paragraphs>27</Paragraphs>
  <Slides>17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2024-06-04T05:47:13Z</dcterms:created>
  <dcterms:modified xsi:type="dcterms:W3CDTF">2024-06-04T05:47:29Z</dcterms:modified>
</cp:coreProperties>
</file>