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4227D-409A-4882-BC59-F39891E7581F}" v="3" dt="2024-04-16T00:52:05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6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辻村　欣也" userId="39aca3a3-d049-4e0a-beaf-6cee04173db3" providerId="ADAL" clId="{A88C3EE4-D71E-4AB5-9125-1CE3B816854C}"/>
    <pc:docChg chg="modSld">
      <pc:chgData name="辻村　欣也" userId="39aca3a3-d049-4e0a-beaf-6cee04173db3" providerId="ADAL" clId="{A88C3EE4-D71E-4AB5-9125-1CE3B816854C}" dt="2024-04-16T02:11:16.126" v="7" actId="20577"/>
      <pc:docMkLst>
        <pc:docMk/>
      </pc:docMkLst>
      <pc:sldChg chg="modSp mod">
        <pc:chgData name="辻村　欣也" userId="39aca3a3-d049-4e0a-beaf-6cee04173db3" providerId="ADAL" clId="{A88C3EE4-D71E-4AB5-9125-1CE3B816854C}" dt="2024-04-16T02:11:16.126" v="7" actId="20577"/>
        <pc:sldMkLst>
          <pc:docMk/>
          <pc:sldMk cId="3105311297" sldId="256"/>
        </pc:sldMkLst>
        <pc:spChg chg="mod">
          <ac:chgData name="辻村　欣也" userId="39aca3a3-d049-4e0a-beaf-6cee04173db3" providerId="ADAL" clId="{A88C3EE4-D71E-4AB5-9125-1CE3B816854C}" dt="2024-04-16T02:11:16.126" v="7" actId="20577"/>
          <ac:spMkLst>
            <pc:docMk/>
            <pc:sldMk cId="3105311297" sldId="256"/>
            <ac:spMk id="47" creationId="{FF00A459-85AD-E7E5-E386-304B2A7B7A26}"/>
          </ac:spMkLst>
        </pc:spChg>
      </pc:sldChg>
    </pc:docChg>
  </pc:docChgLst>
  <pc:docChgLst>
    <pc:chgData name="鯉口　美奈" userId="a5866113-5b83-438d-9044-189c1bc5855e" providerId="ADAL" clId="{EB84227D-409A-4882-BC59-F39891E7581F}"/>
    <pc:docChg chg="modSld">
      <pc:chgData name="鯉口　美奈" userId="a5866113-5b83-438d-9044-189c1bc5855e" providerId="ADAL" clId="{EB84227D-409A-4882-BC59-F39891E7581F}" dt="2024-04-16T00:53:13.591" v="317" actId="1076"/>
      <pc:docMkLst>
        <pc:docMk/>
      </pc:docMkLst>
      <pc:sldChg chg="addSp modSp mod">
        <pc:chgData name="鯉口　美奈" userId="a5866113-5b83-438d-9044-189c1bc5855e" providerId="ADAL" clId="{EB84227D-409A-4882-BC59-F39891E7581F}" dt="2024-04-16T00:53:13.591" v="317" actId="1076"/>
        <pc:sldMkLst>
          <pc:docMk/>
          <pc:sldMk cId="3105311297" sldId="256"/>
        </pc:sldMkLst>
        <pc:spChg chg="mod">
          <ac:chgData name="鯉口　美奈" userId="a5866113-5b83-438d-9044-189c1bc5855e" providerId="ADAL" clId="{EB84227D-409A-4882-BC59-F39891E7581F}" dt="2024-04-16T00:53:01.929" v="314" actId="1076"/>
          <ac:spMkLst>
            <pc:docMk/>
            <pc:sldMk cId="3105311297" sldId="256"/>
            <ac:spMk id="2" creationId="{ADA01AD0-F6E6-6D5F-AE44-7C4269B50059}"/>
          </ac:spMkLst>
        </pc:spChg>
        <pc:spChg chg="mod">
          <ac:chgData name="鯉口　美奈" userId="a5866113-5b83-438d-9044-189c1bc5855e" providerId="ADAL" clId="{EB84227D-409A-4882-BC59-F39891E7581F}" dt="2024-04-16T00:53:06.603" v="315" actId="1076"/>
          <ac:spMkLst>
            <pc:docMk/>
            <pc:sldMk cId="3105311297" sldId="256"/>
            <ac:spMk id="3" creationId="{72E9BC20-CFB4-0999-E041-A0CFCD036AFB}"/>
          </ac:spMkLst>
        </pc:spChg>
        <pc:spChg chg="add mod">
          <ac:chgData name="鯉口　美奈" userId="a5866113-5b83-438d-9044-189c1bc5855e" providerId="ADAL" clId="{EB84227D-409A-4882-BC59-F39891E7581F}" dt="2024-04-16T00:50:40.525" v="119" actId="14100"/>
          <ac:spMkLst>
            <pc:docMk/>
            <pc:sldMk cId="3105311297" sldId="256"/>
            <ac:spMk id="4" creationId="{873425BD-214C-7D16-6F71-D03A67322B0E}"/>
          </ac:spMkLst>
        </pc:spChg>
        <pc:spChg chg="mod">
          <ac:chgData name="鯉口　美奈" userId="a5866113-5b83-438d-9044-189c1bc5855e" providerId="ADAL" clId="{EB84227D-409A-4882-BC59-F39891E7581F}" dt="2024-04-16T00:53:01.929" v="314" actId="1076"/>
          <ac:spMkLst>
            <pc:docMk/>
            <pc:sldMk cId="3105311297" sldId="256"/>
            <ac:spMk id="5" creationId="{C9C4FCD4-3684-144F-9380-4EEBEFE42649}"/>
          </ac:spMkLst>
        </pc:spChg>
        <pc:spChg chg="mod">
          <ac:chgData name="鯉口　美奈" userId="a5866113-5b83-438d-9044-189c1bc5855e" providerId="ADAL" clId="{EB84227D-409A-4882-BC59-F39891E7581F}" dt="2024-04-16T00:45:46.849" v="80" actId="207"/>
          <ac:spMkLst>
            <pc:docMk/>
            <pc:sldMk cId="3105311297" sldId="256"/>
            <ac:spMk id="6" creationId="{89FCF749-5044-16C1-4E4E-1F328EE180CA}"/>
          </ac:spMkLst>
        </pc:spChg>
        <pc:spChg chg="mod">
          <ac:chgData name="鯉口　美奈" userId="a5866113-5b83-438d-9044-189c1bc5855e" providerId="ADAL" clId="{EB84227D-409A-4882-BC59-F39891E7581F}" dt="2024-04-16T00:49:29.182" v="108" actId="14100"/>
          <ac:spMkLst>
            <pc:docMk/>
            <pc:sldMk cId="3105311297" sldId="256"/>
            <ac:spMk id="7" creationId="{9FBA5F3C-931C-CA13-B2EB-6AA590697EC6}"/>
          </ac:spMkLst>
        </pc:spChg>
        <pc:spChg chg="mod">
          <ac:chgData name="鯉口　美奈" userId="a5866113-5b83-438d-9044-189c1bc5855e" providerId="ADAL" clId="{EB84227D-409A-4882-BC59-F39891E7581F}" dt="2024-04-16T00:53:13.591" v="317" actId="1076"/>
          <ac:spMkLst>
            <pc:docMk/>
            <pc:sldMk cId="3105311297" sldId="256"/>
            <ac:spMk id="8" creationId="{1E825036-C300-D8A0-E16C-BBC74FEF5396}"/>
          </ac:spMkLst>
        </pc:spChg>
        <pc:spChg chg="add mod">
          <ac:chgData name="鯉口　美奈" userId="a5866113-5b83-438d-9044-189c1bc5855e" providerId="ADAL" clId="{EB84227D-409A-4882-BC59-F39891E7581F}" dt="2024-04-16T00:51:31.657" v="211" actId="14100"/>
          <ac:spMkLst>
            <pc:docMk/>
            <pc:sldMk cId="3105311297" sldId="256"/>
            <ac:spMk id="9" creationId="{9BFEE786-D033-3EEB-EA1F-DF9186FF8771}"/>
          </ac:spMkLst>
        </pc:spChg>
        <pc:spChg chg="mod">
          <ac:chgData name="鯉口　美奈" userId="a5866113-5b83-438d-9044-189c1bc5855e" providerId="ADAL" clId="{EB84227D-409A-4882-BC59-F39891E7581F}" dt="2024-04-16T00:49:22.703" v="107" actId="1076"/>
          <ac:spMkLst>
            <pc:docMk/>
            <pc:sldMk cId="3105311297" sldId="256"/>
            <ac:spMk id="10" creationId="{9966EE02-B13C-7AC6-CD48-FBEEE5E1A051}"/>
          </ac:spMkLst>
        </pc:spChg>
        <pc:spChg chg="mod">
          <ac:chgData name="鯉口　美奈" userId="a5866113-5b83-438d-9044-189c1bc5855e" providerId="ADAL" clId="{EB84227D-409A-4882-BC59-F39891E7581F}" dt="2024-04-16T00:48:59.735" v="105" actId="1076"/>
          <ac:spMkLst>
            <pc:docMk/>
            <pc:sldMk cId="3105311297" sldId="256"/>
            <ac:spMk id="11" creationId="{38CB4C5F-230B-7137-23F5-CF2705CF574C}"/>
          </ac:spMkLst>
        </pc:spChg>
        <pc:spChg chg="mod">
          <ac:chgData name="鯉口　美奈" userId="a5866113-5b83-438d-9044-189c1bc5855e" providerId="ADAL" clId="{EB84227D-409A-4882-BC59-F39891E7581F}" dt="2024-04-16T00:48:59.735" v="105" actId="1076"/>
          <ac:spMkLst>
            <pc:docMk/>
            <pc:sldMk cId="3105311297" sldId="256"/>
            <ac:spMk id="12" creationId="{74CD6F86-5612-55E0-F59F-2AD9FD5D9E84}"/>
          </ac:spMkLst>
        </pc:spChg>
        <pc:spChg chg="add mod">
          <ac:chgData name="鯉口　美奈" userId="a5866113-5b83-438d-9044-189c1bc5855e" providerId="ADAL" clId="{EB84227D-409A-4882-BC59-F39891E7581F}" dt="2024-04-16T00:52:43.466" v="313" actId="20577"/>
          <ac:spMkLst>
            <pc:docMk/>
            <pc:sldMk cId="3105311297" sldId="256"/>
            <ac:spMk id="13" creationId="{43A8F5B5-AD9A-33C8-39D2-5F79013E9820}"/>
          </ac:spMkLst>
        </pc:spChg>
        <pc:spChg chg="mod ord">
          <ac:chgData name="鯉口　美奈" userId="a5866113-5b83-438d-9044-189c1bc5855e" providerId="ADAL" clId="{EB84227D-409A-4882-BC59-F39891E7581F}" dt="2024-04-16T00:49:50.866" v="111" actId="166"/>
          <ac:spMkLst>
            <pc:docMk/>
            <pc:sldMk cId="3105311297" sldId="256"/>
            <ac:spMk id="32" creationId="{18C42827-5FD1-A884-8A5E-E5E144DD33B4}"/>
          </ac:spMkLst>
        </pc:spChg>
        <pc:spChg chg="mod">
          <ac:chgData name="鯉口　美奈" userId="a5866113-5b83-438d-9044-189c1bc5855e" providerId="ADAL" clId="{EB84227D-409A-4882-BC59-F39891E7581F}" dt="2024-04-16T00:53:10.999" v="316" actId="14100"/>
          <ac:spMkLst>
            <pc:docMk/>
            <pc:sldMk cId="3105311297" sldId="256"/>
            <ac:spMk id="33" creationId="{CAF9C930-AF65-93C2-2500-2B04933D8071}"/>
          </ac:spMkLst>
        </pc:spChg>
        <pc:spChg chg="mod">
          <ac:chgData name="鯉口　美奈" userId="a5866113-5b83-438d-9044-189c1bc5855e" providerId="ADAL" clId="{EB84227D-409A-4882-BC59-F39891E7581F}" dt="2024-04-16T00:42:20.515" v="8" actId="1076"/>
          <ac:spMkLst>
            <pc:docMk/>
            <pc:sldMk cId="3105311297" sldId="256"/>
            <ac:spMk id="34" creationId="{BDDB0980-B5F0-80EF-46CA-9C4ED48A586F}"/>
          </ac:spMkLst>
        </pc:spChg>
        <pc:spChg chg="mod">
          <ac:chgData name="鯉口　美奈" userId="a5866113-5b83-438d-9044-189c1bc5855e" providerId="ADAL" clId="{EB84227D-409A-4882-BC59-F39891E7581F}" dt="2024-04-16T00:48:59.735" v="105" actId="1076"/>
          <ac:spMkLst>
            <pc:docMk/>
            <pc:sldMk cId="3105311297" sldId="256"/>
            <ac:spMk id="46" creationId="{2DE167AD-6E2C-BB1E-B0DF-613E55307EB9}"/>
          </ac:spMkLst>
        </pc:spChg>
        <pc:spChg chg="mod">
          <ac:chgData name="鯉口　美奈" userId="a5866113-5b83-438d-9044-189c1bc5855e" providerId="ADAL" clId="{EB84227D-409A-4882-BC59-F39891E7581F}" dt="2024-04-16T00:48:59.735" v="105" actId="1076"/>
          <ac:spMkLst>
            <pc:docMk/>
            <pc:sldMk cId="3105311297" sldId="256"/>
            <ac:spMk id="47" creationId="{FF00A459-85AD-E7E5-E386-304B2A7B7A26}"/>
          </ac:spMkLst>
        </pc:sp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4" creationId="{16DFC085-C30E-38B6-B971-B5CB59A6B7D4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5" creationId="{0F764FEA-EBCC-B9FF-471A-6F5BD4B373A9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6" creationId="{9369AAD2-66DD-49E8-A75A-A330B70D74D4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7" creationId="{BC9A61E6-F6EB-4762-A72A-C651EB0F3C3A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8" creationId="{143596C0-DAD2-DF29-BC35-F17A0F23964C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19" creationId="{90722191-5E9A-5222-D50C-0A36EB181B5B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0" creationId="{8CF36A01-A4FC-CE8C-2F1B-FB5B56BFD1DF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1" creationId="{276744CC-E765-CC66-DBAC-F829B4ACA604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2" creationId="{34B5803F-B74F-D5AE-F557-BA56A31684E5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3" creationId="{950D5C13-2C35-5D5C-FC8C-7028E1029685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4" creationId="{3A3C8FEE-55E8-DCB8-C3D7-725AFA0EF156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5" creationId="{F4F8CFD4-61C7-EA33-B249-F363662CCC26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6" creationId="{989CF3EB-3D8F-FE30-7A9A-4B283BE605A6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7" creationId="{BD273FBA-13AF-116F-D17D-F581954A86DC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8" creationId="{221D3C7B-5217-F32D-8ABD-9D8BDAFDBD89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29" creationId="{3448A47A-CFD9-9C2B-81CD-079519EEC563}"/>
          </ac:picMkLst>
        </pc:picChg>
        <pc:picChg chg="mod">
          <ac:chgData name="鯉口　美奈" userId="a5866113-5b83-438d-9044-189c1bc5855e" providerId="ADAL" clId="{EB84227D-409A-4882-BC59-F39891E7581F}" dt="2024-04-16T00:49:43.105" v="109" actId="1076"/>
          <ac:picMkLst>
            <pc:docMk/>
            <pc:sldMk cId="3105311297" sldId="256"/>
            <ac:picMk id="30" creationId="{8BE4BEF2-D63E-0AB5-771D-2B1C393B94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57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6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1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9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60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57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9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43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7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1898A-4BA2-45D6-A8C9-AF021B41E6F4}" type="datetimeFigureOut">
              <a:rPr kumimoji="1" lang="ja-JP" altLang="en-US" smtClean="0"/>
              <a:t>2024/4/16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D56B7-6A6A-409C-99E5-611814074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0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C4FCD4-3684-144F-9380-4EEBEFE42649}"/>
              </a:ext>
            </a:extLst>
          </p:cNvPr>
          <p:cNvSpPr/>
          <p:nvPr/>
        </p:nvSpPr>
        <p:spPr>
          <a:xfrm>
            <a:off x="0" y="458882"/>
            <a:ext cx="12801600" cy="5007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FCF749-5044-16C1-4E4E-1F328EE180CA}"/>
              </a:ext>
            </a:extLst>
          </p:cNvPr>
          <p:cNvSpPr txBox="1"/>
          <p:nvPr/>
        </p:nvSpPr>
        <p:spPr>
          <a:xfrm>
            <a:off x="40769" y="41510"/>
            <a:ext cx="366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取組アイデア企画提案書</a:t>
            </a:r>
          </a:p>
        </p:txBody>
      </p:sp>
      <p:pic>
        <p:nvPicPr>
          <p:cNvPr id="14" name="図 13" descr="テキスト, ロゴ&#10;&#10;中程度の精度で自動的に生成された説明">
            <a:extLst>
              <a:ext uri="{FF2B5EF4-FFF2-40B4-BE49-F238E27FC236}">
                <a16:creationId xmlns:a16="http://schemas.microsoft.com/office/drawing/2014/main" id="{16DFC085-C30E-38B6-B971-B5CB59A6B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159" y="7643205"/>
            <a:ext cx="399886" cy="399886"/>
          </a:xfrm>
          <a:prstGeom prst="rect">
            <a:avLst/>
          </a:prstGeom>
        </p:spPr>
      </p:pic>
      <p:pic>
        <p:nvPicPr>
          <p:cNvPr id="15" name="図 14" descr="アイコン&#10;&#10;自動的に生成された説明">
            <a:extLst>
              <a:ext uri="{FF2B5EF4-FFF2-40B4-BE49-F238E27FC236}">
                <a16:creationId xmlns:a16="http://schemas.microsoft.com/office/drawing/2014/main" id="{0F764FEA-EBCC-B9FF-471A-6F5BD4B37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088" y="7641093"/>
            <a:ext cx="399886" cy="399886"/>
          </a:xfrm>
          <a:prstGeom prst="rect">
            <a:avLst/>
          </a:prstGeom>
        </p:spPr>
      </p:pic>
      <p:pic>
        <p:nvPicPr>
          <p:cNvPr id="16" name="図 15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9369AAD2-66DD-49E8-A75A-A330B70D74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282" y="7641092"/>
            <a:ext cx="399886" cy="399886"/>
          </a:xfrm>
          <a:prstGeom prst="rect">
            <a:avLst/>
          </a:prstGeom>
        </p:spPr>
      </p:pic>
      <p:pic>
        <p:nvPicPr>
          <p:cNvPr id="17" name="図 16" descr="ロゴ&#10;&#10;自動的に生成された説明">
            <a:extLst>
              <a:ext uri="{FF2B5EF4-FFF2-40B4-BE49-F238E27FC236}">
                <a16:creationId xmlns:a16="http://schemas.microsoft.com/office/drawing/2014/main" id="{BC9A61E6-F6EB-4762-A72A-C651EB0F3C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200" y="7648182"/>
            <a:ext cx="399887" cy="399887"/>
          </a:xfrm>
          <a:prstGeom prst="rect">
            <a:avLst/>
          </a:prstGeom>
        </p:spPr>
      </p:pic>
      <p:pic>
        <p:nvPicPr>
          <p:cNvPr id="18" name="図 17" descr="テキスト&#10;&#10;自動的に生成された説明">
            <a:extLst>
              <a:ext uri="{FF2B5EF4-FFF2-40B4-BE49-F238E27FC236}">
                <a16:creationId xmlns:a16="http://schemas.microsoft.com/office/drawing/2014/main" id="{143596C0-DAD2-DF29-BC35-F17A0F2396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066" y="7645818"/>
            <a:ext cx="399887" cy="399887"/>
          </a:xfrm>
          <a:prstGeom prst="rect">
            <a:avLst/>
          </a:prstGeom>
        </p:spPr>
      </p:pic>
      <p:pic>
        <p:nvPicPr>
          <p:cNvPr id="19" name="図 18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90722191-5E9A-5222-D50C-0A36EB181B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985" y="7645817"/>
            <a:ext cx="399887" cy="399887"/>
          </a:xfrm>
          <a:prstGeom prst="rect">
            <a:avLst/>
          </a:prstGeom>
        </p:spPr>
      </p:pic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8CF36A01-A4FC-CE8C-2F1B-FB5B56BFD1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904" y="7640371"/>
            <a:ext cx="399887" cy="399887"/>
          </a:xfrm>
          <a:prstGeom prst="rect">
            <a:avLst/>
          </a:prstGeom>
        </p:spPr>
      </p:pic>
      <p:pic>
        <p:nvPicPr>
          <p:cNvPr id="21" name="図 2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276744CC-E765-CC66-DBAC-F829B4ACA6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218" y="7639031"/>
            <a:ext cx="399887" cy="399887"/>
          </a:xfrm>
          <a:prstGeom prst="rect">
            <a:avLst/>
          </a:prstGeom>
        </p:spPr>
      </p:pic>
      <p:pic>
        <p:nvPicPr>
          <p:cNvPr id="22" name="図 21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34B5803F-B74F-D5AE-F557-BA56A31684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3532" y="7637153"/>
            <a:ext cx="399887" cy="399887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950D5C13-2C35-5D5C-FC8C-7028E10296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860" y="8142747"/>
            <a:ext cx="399887" cy="399887"/>
          </a:xfrm>
          <a:prstGeom prst="rect">
            <a:avLst/>
          </a:prstGeom>
        </p:spPr>
      </p:pic>
      <p:pic>
        <p:nvPicPr>
          <p:cNvPr id="24" name="図 23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3A3C8FEE-55E8-DCB8-C3D7-725AFA0EF1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528" y="8144328"/>
            <a:ext cx="406247" cy="406247"/>
          </a:xfrm>
          <a:prstGeom prst="rect">
            <a:avLst/>
          </a:prstGeom>
        </p:spPr>
      </p:pic>
      <p:pic>
        <p:nvPicPr>
          <p:cNvPr id="25" name="図 24" descr="ロゴ&#10;&#10;自動的に生成された説明">
            <a:extLst>
              <a:ext uri="{FF2B5EF4-FFF2-40B4-BE49-F238E27FC236}">
                <a16:creationId xmlns:a16="http://schemas.microsoft.com/office/drawing/2014/main" id="{F4F8CFD4-61C7-EA33-B249-F363662CCC2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858" y="8137979"/>
            <a:ext cx="398786" cy="398786"/>
          </a:xfrm>
          <a:prstGeom prst="rect">
            <a:avLst/>
          </a:prstGeom>
        </p:spPr>
      </p:pic>
      <p:pic>
        <p:nvPicPr>
          <p:cNvPr id="26" name="図 25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989CF3EB-3D8F-FE30-7A9A-4B283BE605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43" y="8140535"/>
            <a:ext cx="404173" cy="404173"/>
          </a:xfrm>
          <a:prstGeom prst="rect">
            <a:avLst/>
          </a:prstGeom>
        </p:spPr>
      </p:pic>
      <p:pic>
        <p:nvPicPr>
          <p:cNvPr id="27" name="図 26" descr="ロゴ, アイコン&#10;&#10;自動的に生成された説明">
            <a:extLst>
              <a:ext uri="{FF2B5EF4-FFF2-40B4-BE49-F238E27FC236}">
                <a16:creationId xmlns:a16="http://schemas.microsoft.com/office/drawing/2014/main" id="{BD273FBA-13AF-116F-D17D-F581954A86D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405" y="8132591"/>
            <a:ext cx="404174" cy="404174"/>
          </a:xfrm>
          <a:prstGeom prst="rect">
            <a:avLst/>
          </a:prstGeom>
        </p:spPr>
      </p:pic>
      <p:pic>
        <p:nvPicPr>
          <p:cNvPr id="28" name="図 27" descr="グラフィカル ユーザー インターフェイス, アプリケーション, アイコン&#10;&#10;自動的に生成された説明">
            <a:extLst>
              <a:ext uri="{FF2B5EF4-FFF2-40B4-BE49-F238E27FC236}">
                <a16:creationId xmlns:a16="http://schemas.microsoft.com/office/drawing/2014/main" id="{221D3C7B-5217-F32D-8ABD-9D8BDAFDBD8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84" y="8135151"/>
            <a:ext cx="409557" cy="409557"/>
          </a:xfrm>
          <a:prstGeom prst="rect">
            <a:avLst/>
          </a:prstGeom>
        </p:spPr>
      </p:pic>
      <p:pic>
        <p:nvPicPr>
          <p:cNvPr id="29" name="図 28" descr="ロゴ&#10;&#10;中程度の精度で自動的に生成された説明">
            <a:extLst>
              <a:ext uri="{FF2B5EF4-FFF2-40B4-BE49-F238E27FC236}">
                <a16:creationId xmlns:a16="http://schemas.microsoft.com/office/drawing/2014/main" id="{3448A47A-CFD9-9C2B-81CD-079519EEC56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808" y="8137979"/>
            <a:ext cx="398786" cy="398786"/>
          </a:xfrm>
          <a:prstGeom prst="rect">
            <a:avLst/>
          </a:prstGeom>
        </p:spPr>
      </p:pic>
      <p:pic>
        <p:nvPicPr>
          <p:cNvPr id="30" name="図 29" descr="図形&#10;&#10;自動的に生成された説明">
            <a:extLst>
              <a:ext uri="{FF2B5EF4-FFF2-40B4-BE49-F238E27FC236}">
                <a16:creationId xmlns:a16="http://schemas.microsoft.com/office/drawing/2014/main" id="{8BE4BEF2-D63E-0AB5-771D-2B1C393B948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5648" y="8134308"/>
            <a:ext cx="398786" cy="398786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AF9C930-AF65-93C2-2500-2B04933D8071}"/>
              </a:ext>
            </a:extLst>
          </p:cNvPr>
          <p:cNvSpPr/>
          <p:nvPr/>
        </p:nvSpPr>
        <p:spPr>
          <a:xfrm>
            <a:off x="87188" y="1008823"/>
            <a:ext cx="12636055" cy="624204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BDDB0980-B5F0-80EF-46CA-9C4ED48A586F}"/>
              </a:ext>
            </a:extLst>
          </p:cNvPr>
          <p:cNvSpPr/>
          <p:nvPr/>
        </p:nvSpPr>
        <p:spPr>
          <a:xfrm>
            <a:off x="3289725" y="3768438"/>
            <a:ext cx="6222149" cy="7125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・取組アイデアと実施スケジュールを具体的に記載してください。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・記載方法は自由で、写真やイラスト等の掲載も可能です。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・記載欄が不足する場合は、本スライドをコピーしてください（枚数制限はありません）。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A01AD0-F6E6-6D5F-AE44-7C4269B50059}"/>
              </a:ext>
            </a:extLst>
          </p:cNvPr>
          <p:cNvSpPr txBox="1"/>
          <p:nvPr/>
        </p:nvSpPr>
        <p:spPr>
          <a:xfrm>
            <a:off x="0" y="493027"/>
            <a:ext cx="2129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20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取組アイデア名</a:t>
            </a:r>
            <a:r>
              <a:rPr kumimoji="1" lang="en-US" altLang="ja-JP" sz="20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dirty="0">
              <a:solidFill>
                <a:schemeClr val="accent5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25036-C300-D8A0-E16C-BBC74FEF5396}"/>
              </a:ext>
            </a:extLst>
          </p:cNvPr>
          <p:cNvSpPr txBox="1"/>
          <p:nvPr/>
        </p:nvSpPr>
        <p:spPr>
          <a:xfrm>
            <a:off x="40769" y="905220"/>
            <a:ext cx="2181349" cy="45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取組アイデア内容</a:t>
            </a: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6EE02-B13C-7AC6-CD48-FBEEE5E1A051}"/>
              </a:ext>
            </a:extLst>
          </p:cNvPr>
          <p:cNvSpPr txBox="1"/>
          <p:nvPr/>
        </p:nvSpPr>
        <p:spPr>
          <a:xfrm>
            <a:off x="8214636" y="7280250"/>
            <a:ext cx="3488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取組により達成に資するゴール</a:t>
            </a: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600" dirty="0">
              <a:solidFill>
                <a:schemeClr val="accent5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2DE167AD-6E2C-BB1E-B0DF-613E55307EB9}"/>
              </a:ext>
            </a:extLst>
          </p:cNvPr>
          <p:cNvSpPr/>
          <p:nvPr/>
        </p:nvSpPr>
        <p:spPr>
          <a:xfrm>
            <a:off x="87188" y="7289790"/>
            <a:ext cx="8089459" cy="135899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F00A459-85AD-E7E5-E386-304B2A7B7A26}"/>
              </a:ext>
            </a:extLst>
          </p:cNvPr>
          <p:cNvSpPr txBox="1"/>
          <p:nvPr/>
        </p:nvSpPr>
        <p:spPr>
          <a:xfrm>
            <a:off x="58030" y="7153581"/>
            <a:ext cx="2749361" cy="45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取組に</a:t>
            </a:r>
            <a:r>
              <a:rPr kumimoji="1" lang="ja-JP" altLang="en-US" sz="160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より得られる効果</a:t>
            </a: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E9BC20-CFB4-0999-E041-A0CFCD036AFB}"/>
              </a:ext>
            </a:extLst>
          </p:cNvPr>
          <p:cNvSpPr txBox="1"/>
          <p:nvPr/>
        </p:nvSpPr>
        <p:spPr>
          <a:xfrm>
            <a:off x="11503018" y="54314"/>
            <a:ext cx="123678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Meiryo UI" panose="020B0604030504040204" pitchFamily="34" charset="-128"/>
                <a:ea typeface="Meiryo UI" panose="020B0604030504040204" pitchFamily="34" charset="-128"/>
              </a:rPr>
              <a:t>様式第２号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BA5F3C-931C-CA13-B2EB-6AA590697EC6}"/>
              </a:ext>
            </a:extLst>
          </p:cNvPr>
          <p:cNvSpPr/>
          <p:nvPr/>
        </p:nvSpPr>
        <p:spPr>
          <a:xfrm>
            <a:off x="8265847" y="7289790"/>
            <a:ext cx="4457396" cy="135899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11" name="矢印: 左右 10">
            <a:extLst>
              <a:ext uri="{FF2B5EF4-FFF2-40B4-BE49-F238E27FC236}">
                <a16:creationId xmlns:a16="http://schemas.microsoft.com/office/drawing/2014/main" id="{38CB4C5F-230B-7137-23F5-CF2705CF574C}"/>
              </a:ext>
            </a:extLst>
          </p:cNvPr>
          <p:cNvSpPr/>
          <p:nvPr/>
        </p:nvSpPr>
        <p:spPr>
          <a:xfrm>
            <a:off x="7959023" y="7877937"/>
            <a:ext cx="537669" cy="34562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4CD6F86-5612-55E0-F59F-2AD9FD5D9E84}"/>
              </a:ext>
            </a:extLst>
          </p:cNvPr>
          <p:cNvSpPr/>
          <p:nvPr/>
        </p:nvSpPr>
        <p:spPr>
          <a:xfrm>
            <a:off x="1335183" y="7845760"/>
            <a:ext cx="5624795" cy="46927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のゴールと取組との関連性がわかるように、簡潔に記載してください。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73425BD-214C-7D16-6F71-D03A67322B0E}"/>
              </a:ext>
            </a:extLst>
          </p:cNvPr>
          <p:cNvSpPr/>
          <p:nvPr/>
        </p:nvSpPr>
        <p:spPr>
          <a:xfrm>
            <a:off x="87187" y="8678158"/>
            <a:ext cx="12636055" cy="85147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/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18C42827-5FD1-A884-8A5E-E5E144DD33B4}"/>
              </a:ext>
            </a:extLst>
          </p:cNvPr>
          <p:cNvSpPr/>
          <p:nvPr/>
        </p:nvSpPr>
        <p:spPr>
          <a:xfrm>
            <a:off x="9800935" y="6486061"/>
            <a:ext cx="2799018" cy="550028"/>
          </a:xfrm>
          <a:prstGeom prst="wedgeRoundRectCallout">
            <a:avLst>
              <a:gd name="adj1" fmla="val -39594"/>
              <a:gd name="adj2" fmla="val 10310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該当するゴールのみ残し、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それ以外のゴールは削除してください。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FEE786-D033-3EEB-EA1F-DF9186FF8771}"/>
              </a:ext>
            </a:extLst>
          </p:cNvPr>
          <p:cNvSpPr txBox="1"/>
          <p:nvPr/>
        </p:nvSpPr>
        <p:spPr>
          <a:xfrm>
            <a:off x="40769" y="8560227"/>
            <a:ext cx="4277231" cy="45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指導者の推薦コメント</a:t>
            </a:r>
            <a:r>
              <a:rPr kumimoji="1" lang="en-US" altLang="ja-JP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】※</a:t>
            </a:r>
            <a:r>
              <a:rPr kumimoji="1" lang="ja-JP" altLang="en-US" sz="1600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該当するグループのみ</a:t>
            </a:r>
            <a:endParaRPr kumimoji="1" lang="en-US" altLang="ja-JP" sz="1600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3A8F5B5-AD9A-33C8-39D2-5F79013E9820}"/>
              </a:ext>
            </a:extLst>
          </p:cNvPr>
          <p:cNvSpPr/>
          <p:nvPr/>
        </p:nvSpPr>
        <p:spPr>
          <a:xfrm>
            <a:off x="4391193" y="8871868"/>
            <a:ext cx="5750150" cy="47180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大学の教員や顧問等の指導が得られる場合は、推薦コメントを記載してください。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5311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146</Words>
  <Application>Microsoft Office PowerPoint</Application>
  <PresentationFormat>A3 297x420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鯉口　美奈</dc:creator>
  <cp:lastModifiedBy>鯉口　美奈</cp:lastModifiedBy>
  <cp:revision>3</cp:revision>
  <cp:lastPrinted>2024-04-16T05:05:33Z</cp:lastPrinted>
  <dcterms:created xsi:type="dcterms:W3CDTF">2023-08-14T08:47:11Z</dcterms:created>
  <dcterms:modified xsi:type="dcterms:W3CDTF">2024-04-16T05:07:07Z</dcterms:modified>
</cp:coreProperties>
</file>