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qt0tmg9mU+DskIXT/R8V2jL7V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2681eef8a7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22681eef8a7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2681eef8a7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2681eef8a7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5503333" y="592667"/>
            <a:ext cx="3132669" cy="2208055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過去実績や参考となる写真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配置図など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507999" y="2929693"/>
            <a:ext cx="8128004" cy="1539104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【企画内容】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507998" y="2368588"/>
            <a:ext cx="4867812" cy="438107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【利用期間】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507999" y="5956702"/>
            <a:ext cx="8141550" cy="664227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【県への要望】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521546" y="5019517"/>
            <a:ext cx="8128003" cy="325053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</a:t>
            </a:r>
            <a:r>
              <a:rPr lang="ja-JP" alt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事業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収支概算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】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91061" y="1749468"/>
            <a:ext cx="4884925" cy="438107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【利用場所】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489371" y="630013"/>
            <a:ext cx="4886634" cy="96807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【企業名】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514772" y="5462849"/>
            <a:ext cx="8134777" cy="399266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【暫定利用後のビジョン】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521547" y="4597768"/>
            <a:ext cx="8128005" cy="325053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【企画意義】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304800" y="186275"/>
            <a:ext cx="1956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トライアル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シート（1/3）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2681eef8a7_0_44"/>
          <p:cNvSpPr/>
          <p:nvPr/>
        </p:nvSpPr>
        <p:spPr>
          <a:xfrm>
            <a:off x="4766766" y="592677"/>
            <a:ext cx="3807900" cy="27411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過去実績や参考となる写真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配置図など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2681eef8a7_0_44"/>
          <p:cNvSpPr txBox="1"/>
          <p:nvPr/>
        </p:nvSpPr>
        <p:spPr>
          <a:xfrm>
            <a:off x="304800" y="186275"/>
            <a:ext cx="1956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トライアル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シート（2/3）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2681eef8a7_0_44"/>
          <p:cNvSpPr/>
          <p:nvPr/>
        </p:nvSpPr>
        <p:spPr>
          <a:xfrm>
            <a:off x="725423" y="592677"/>
            <a:ext cx="3807900" cy="27411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過去実績や参考となる写真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配置図など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2681eef8a7_0_44"/>
          <p:cNvSpPr/>
          <p:nvPr/>
        </p:nvSpPr>
        <p:spPr>
          <a:xfrm>
            <a:off x="4766766" y="3517527"/>
            <a:ext cx="3807900" cy="27411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過去実績や参考となる写真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配置図など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22681eef8a7_0_44"/>
          <p:cNvSpPr/>
          <p:nvPr/>
        </p:nvSpPr>
        <p:spPr>
          <a:xfrm>
            <a:off x="725423" y="3517527"/>
            <a:ext cx="3807900" cy="27411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過去実績や参考となる写真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配置図など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2681eef8a7_0_63"/>
          <p:cNvSpPr txBox="1"/>
          <p:nvPr/>
        </p:nvSpPr>
        <p:spPr>
          <a:xfrm>
            <a:off x="304800" y="186275"/>
            <a:ext cx="19569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トライアル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シート（</a:t>
            </a:r>
            <a:r>
              <a:rPr lang="en-US" altLang="ja-JP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/3）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22681eef8a7_0_63"/>
          <p:cNvSpPr/>
          <p:nvPr/>
        </p:nvSpPr>
        <p:spPr>
          <a:xfrm>
            <a:off x="436000" y="592675"/>
            <a:ext cx="8157000" cy="5874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自由記載（任意）</a:t>
            </a:r>
            <a:b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※上限なし。必要に応じてページを追加してください。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画面に合わせる (4:3)</PresentationFormat>
  <Paragraphs>22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2023-04-17T00:16:33Z</dcterms:created>
  <dcterms:modified xsi:type="dcterms:W3CDTF">2023-04-17T00:16:39Z</dcterms:modified>
</cp:coreProperties>
</file>