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817" r:id="rId1"/>
  </p:sldMasterIdLst>
  <p:notesMasterIdLst>
    <p:notesMasterId r:id="rId4"/>
  </p:notesMasterIdLst>
  <p:handoutMasterIdLst>
    <p:handoutMasterId r:id="rId5"/>
  </p:handoutMasterIdLst>
  <p:sldIdLst>
    <p:sldId id="265" r:id="rId2"/>
    <p:sldId id="264" r:id="rId3"/>
  </p:sldIdLst>
  <p:sldSz cx="7199313" cy="10404475"/>
  <p:notesSz cx="9939338" cy="6807200"/>
  <p:custDataLst>
    <p:tags r:id="rId6"/>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76" userDrawn="1">
          <p15:clr>
            <a:srgbClr val="A4A3A4"/>
          </p15:clr>
        </p15:guide>
        <p15:guide id="2" pos="2273" userDrawn="1">
          <p15:clr>
            <a:srgbClr val="A4A3A4"/>
          </p15:clr>
        </p15:guide>
      </p15:sldGuideLst>
    </p:ext>
    <p:ext uri="{2D200454-40CA-4A62-9FC3-DE9A4176ACB9}">
      <p15:notesGuideLst xmlns:p15="http://schemas.microsoft.com/office/powerpoint/2012/main">
        <p15:guide id="1" orient="horz" pos="2145" userDrawn="1">
          <p15:clr>
            <a:srgbClr val="A4A3A4"/>
          </p15:clr>
        </p15:guide>
        <p15:guide id="2" pos="313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CC"/>
    <a:srgbClr val="CCFF99"/>
    <a:srgbClr val="CCFF66"/>
    <a:srgbClr val="003300"/>
    <a:srgbClr val="008080"/>
    <a:srgbClr val="336600"/>
    <a:srgbClr val="FDFDFD"/>
    <a:srgbClr val="FFF9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162" autoAdjust="0"/>
    <p:restoredTop sz="94333" autoAdjust="0"/>
  </p:normalViewPr>
  <p:slideViewPr>
    <p:cSldViewPr snapToGrid="0" showGuides="1">
      <p:cViewPr>
        <p:scale>
          <a:sx n="100" d="100"/>
          <a:sy n="100" d="100"/>
        </p:scale>
        <p:origin x="1020" y="72"/>
      </p:cViewPr>
      <p:guideLst>
        <p:guide orient="horz" pos="3276"/>
        <p:guide pos="2273"/>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1" d="100"/>
          <a:sy n="51" d="100"/>
        </p:scale>
        <p:origin x="-2640" y="-90"/>
      </p:cViewPr>
      <p:guideLst>
        <p:guide orient="horz" pos="2145"/>
        <p:guide pos="313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gs" Target="tags/tag1.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3" y="2"/>
            <a:ext cx="4306737" cy="340305"/>
          </a:xfrm>
          <a:prstGeom prst="rect">
            <a:avLst/>
          </a:prstGeom>
        </p:spPr>
        <p:txBody>
          <a:bodyPr vert="horz" lIns="91295" tIns="45647" rIns="91295" bIns="4564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30285" y="2"/>
            <a:ext cx="4306737" cy="340305"/>
          </a:xfrm>
          <a:prstGeom prst="rect">
            <a:avLst/>
          </a:prstGeom>
        </p:spPr>
        <p:txBody>
          <a:bodyPr vert="horz" lIns="91295" tIns="45647" rIns="91295" bIns="45647" rtlCol="0"/>
          <a:lstStyle>
            <a:lvl1pPr algn="r">
              <a:defRPr sz="1200"/>
            </a:lvl1pPr>
          </a:lstStyle>
          <a:p>
            <a:fld id="{A208B83F-930D-426D-8480-2DD324584A26}" type="datetimeFigureOut">
              <a:rPr kumimoji="1" lang="ja-JP" altLang="en-US" smtClean="0"/>
              <a:t>2021/10/12</a:t>
            </a:fld>
            <a:endParaRPr kumimoji="1" lang="ja-JP" altLang="en-US"/>
          </a:p>
        </p:txBody>
      </p:sp>
      <p:sp>
        <p:nvSpPr>
          <p:cNvPr id="4" name="フッター プレースホルダー 3"/>
          <p:cNvSpPr>
            <a:spLocks noGrp="1"/>
          </p:cNvSpPr>
          <p:nvPr>
            <p:ph type="ftr" sz="quarter" idx="2"/>
          </p:nvPr>
        </p:nvSpPr>
        <p:spPr>
          <a:xfrm>
            <a:off x="13" y="6465808"/>
            <a:ext cx="4306737" cy="340305"/>
          </a:xfrm>
          <a:prstGeom prst="rect">
            <a:avLst/>
          </a:prstGeom>
        </p:spPr>
        <p:txBody>
          <a:bodyPr vert="horz" lIns="91295" tIns="45647" rIns="91295" bIns="4564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30285" y="6465808"/>
            <a:ext cx="4306737" cy="340305"/>
          </a:xfrm>
          <a:prstGeom prst="rect">
            <a:avLst/>
          </a:prstGeom>
        </p:spPr>
        <p:txBody>
          <a:bodyPr vert="horz" lIns="91295" tIns="45647" rIns="91295" bIns="45647" rtlCol="0" anchor="b"/>
          <a:lstStyle>
            <a:lvl1pPr algn="r">
              <a:defRPr sz="1200"/>
            </a:lvl1pPr>
          </a:lstStyle>
          <a:p>
            <a:fld id="{47E54BEF-129D-41C4-B86D-9FEE753AD80A}" type="slidenum">
              <a:rPr kumimoji="1" lang="ja-JP" altLang="en-US" smtClean="0"/>
              <a:t>‹#›</a:t>
            </a:fld>
            <a:endParaRPr kumimoji="1" lang="ja-JP" altLang="en-US"/>
          </a:p>
        </p:txBody>
      </p:sp>
    </p:spTree>
    <p:extLst>
      <p:ext uri="{BB962C8B-B14F-4D97-AF65-F5344CB8AC3E}">
        <p14:creationId xmlns:p14="http://schemas.microsoft.com/office/powerpoint/2010/main" val="35917468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3" y="1"/>
            <a:ext cx="4306737" cy="341393"/>
          </a:xfrm>
          <a:prstGeom prst="rect">
            <a:avLst/>
          </a:prstGeom>
        </p:spPr>
        <p:txBody>
          <a:bodyPr vert="horz" lIns="91419" tIns="45713" rIns="91419" bIns="45713" rtlCol="0"/>
          <a:lstStyle>
            <a:lvl1pPr algn="l" defTabSz="958745" fontAlgn="auto">
              <a:spcBef>
                <a:spcPts val="0"/>
              </a:spcBef>
              <a:spcAft>
                <a:spcPts val="0"/>
              </a:spcAft>
              <a:defRPr sz="11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5630286" y="1"/>
            <a:ext cx="4306737" cy="341393"/>
          </a:xfrm>
          <a:prstGeom prst="rect">
            <a:avLst/>
          </a:prstGeom>
        </p:spPr>
        <p:txBody>
          <a:bodyPr vert="horz" lIns="91419" tIns="45713" rIns="91419" bIns="45713" rtlCol="0"/>
          <a:lstStyle>
            <a:lvl1pPr algn="r" defTabSz="958745" fontAlgn="auto">
              <a:spcBef>
                <a:spcPts val="0"/>
              </a:spcBef>
              <a:spcAft>
                <a:spcPts val="0"/>
              </a:spcAft>
              <a:defRPr sz="1100">
                <a:latin typeface="+mn-lt"/>
                <a:ea typeface="+mn-ea"/>
              </a:defRPr>
            </a:lvl1pPr>
          </a:lstStyle>
          <a:p>
            <a:pPr>
              <a:defRPr/>
            </a:pPr>
            <a:fld id="{3A4A02F7-3CD4-4D37-A3BF-DC935FBDEF3D}" type="datetimeFigureOut">
              <a:rPr lang="ja-JP" altLang="en-US"/>
              <a:pPr>
                <a:defRPr/>
              </a:pPr>
              <a:t>2021/10/12</a:t>
            </a:fld>
            <a:endParaRPr lang="ja-JP" altLang="en-US"/>
          </a:p>
        </p:txBody>
      </p:sp>
      <p:sp>
        <p:nvSpPr>
          <p:cNvPr id="4" name="スライド イメージ プレースホルダー 3"/>
          <p:cNvSpPr>
            <a:spLocks noGrp="1" noRot="1" noChangeAspect="1"/>
          </p:cNvSpPr>
          <p:nvPr>
            <p:ph type="sldImg" idx="2"/>
          </p:nvPr>
        </p:nvSpPr>
        <p:spPr>
          <a:xfrm>
            <a:off x="4175125" y="850900"/>
            <a:ext cx="1589088" cy="2297113"/>
          </a:xfrm>
          <a:prstGeom prst="rect">
            <a:avLst/>
          </a:prstGeom>
          <a:noFill/>
          <a:ln w="12700">
            <a:solidFill>
              <a:prstClr val="black"/>
            </a:solidFill>
          </a:ln>
        </p:spPr>
        <p:txBody>
          <a:bodyPr vert="horz" lIns="91419" tIns="45713" rIns="91419" bIns="45713" rtlCol="0" anchor="ctr"/>
          <a:lstStyle/>
          <a:p>
            <a:pPr lvl="0"/>
            <a:endParaRPr lang="ja-JP" altLang="en-US" noProof="0"/>
          </a:p>
        </p:txBody>
      </p:sp>
      <p:sp>
        <p:nvSpPr>
          <p:cNvPr id="5" name="ノート プレースホルダー 4"/>
          <p:cNvSpPr>
            <a:spLocks noGrp="1"/>
          </p:cNvSpPr>
          <p:nvPr>
            <p:ph type="body" sz="quarter" idx="3"/>
          </p:nvPr>
        </p:nvSpPr>
        <p:spPr>
          <a:xfrm>
            <a:off x="994414" y="3275858"/>
            <a:ext cx="7950544" cy="2680042"/>
          </a:xfrm>
          <a:prstGeom prst="rect">
            <a:avLst/>
          </a:prstGeom>
        </p:spPr>
        <p:txBody>
          <a:bodyPr vert="horz" lIns="91419" tIns="45713" rIns="91419" bIns="45713"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13" y="6465818"/>
            <a:ext cx="4306737" cy="341393"/>
          </a:xfrm>
          <a:prstGeom prst="rect">
            <a:avLst/>
          </a:prstGeom>
        </p:spPr>
        <p:txBody>
          <a:bodyPr vert="horz" lIns="91419" tIns="45713" rIns="91419" bIns="45713" rtlCol="0" anchor="b"/>
          <a:lstStyle>
            <a:lvl1pPr algn="l" defTabSz="958745" fontAlgn="auto">
              <a:spcBef>
                <a:spcPts val="0"/>
              </a:spcBef>
              <a:spcAft>
                <a:spcPts val="0"/>
              </a:spcAft>
              <a:defRPr sz="11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5630286" y="6465818"/>
            <a:ext cx="4306737" cy="341393"/>
          </a:xfrm>
          <a:prstGeom prst="rect">
            <a:avLst/>
          </a:prstGeom>
        </p:spPr>
        <p:txBody>
          <a:bodyPr vert="horz" lIns="91419" tIns="45713" rIns="91419" bIns="45713" rtlCol="0" anchor="b"/>
          <a:lstStyle>
            <a:lvl1pPr algn="r" defTabSz="958745" fontAlgn="auto">
              <a:spcBef>
                <a:spcPts val="0"/>
              </a:spcBef>
              <a:spcAft>
                <a:spcPts val="0"/>
              </a:spcAft>
              <a:defRPr sz="1100">
                <a:latin typeface="+mn-lt"/>
                <a:ea typeface="+mn-ea"/>
              </a:defRPr>
            </a:lvl1pPr>
          </a:lstStyle>
          <a:p>
            <a:pPr>
              <a:defRPr/>
            </a:pPr>
            <a:fld id="{328187C9-513E-4C8E-940D-06092E51EEB6}" type="slidenum">
              <a:rPr lang="ja-JP" altLang="en-US"/>
              <a:pPr>
                <a:defRPr/>
              </a:pPr>
              <a:t>‹#›</a:t>
            </a:fld>
            <a:endParaRPr lang="ja-JP" altLang="en-US"/>
          </a:p>
        </p:txBody>
      </p:sp>
    </p:spTree>
    <p:extLst>
      <p:ext uri="{BB962C8B-B14F-4D97-AF65-F5344CB8AC3E}">
        <p14:creationId xmlns:p14="http://schemas.microsoft.com/office/powerpoint/2010/main" val="254671447"/>
      </p:ext>
    </p:extLst>
  </p:cSld>
  <p:clrMap bg1="lt1" tx1="dk1" bg2="lt2" tx2="dk2" accent1="accent1" accent2="accent2" accent3="accent3" accent4="accent4" accent5="accent5" accent6="accent6" hlink="hlink" folHlink="folHlink"/>
  <p:notesStyle>
    <a:lvl1pPr algn="l" defTabSz="987687" rtl="0" eaLnBrk="0" fontAlgn="base" hangingPunct="0">
      <a:spcBef>
        <a:spcPct val="30000"/>
      </a:spcBef>
      <a:spcAft>
        <a:spcPct val="0"/>
      </a:spcAft>
      <a:defRPr kumimoji="1" sz="1262" kern="1200">
        <a:solidFill>
          <a:schemeClr val="tx1"/>
        </a:solidFill>
        <a:latin typeface="+mn-lt"/>
        <a:ea typeface="+mn-ea"/>
        <a:cs typeface="+mn-cs"/>
      </a:defRPr>
    </a:lvl1pPr>
    <a:lvl2pPr marL="493071" algn="l" defTabSz="987687" rtl="0" eaLnBrk="0" fontAlgn="base" hangingPunct="0">
      <a:spcBef>
        <a:spcPct val="30000"/>
      </a:spcBef>
      <a:spcAft>
        <a:spcPct val="0"/>
      </a:spcAft>
      <a:defRPr kumimoji="1" sz="1262" kern="1200">
        <a:solidFill>
          <a:schemeClr val="tx1"/>
        </a:solidFill>
        <a:latin typeface="+mn-lt"/>
        <a:ea typeface="+mn-ea"/>
        <a:cs typeface="+mn-cs"/>
      </a:defRPr>
    </a:lvl2pPr>
    <a:lvl3pPr marL="987687" algn="l" defTabSz="987687" rtl="0" eaLnBrk="0" fontAlgn="base" hangingPunct="0">
      <a:spcBef>
        <a:spcPct val="30000"/>
      </a:spcBef>
      <a:spcAft>
        <a:spcPct val="0"/>
      </a:spcAft>
      <a:defRPr kumimoji="1" sz="1262" kern="1200">
        <a:solidFill>
          <a:schemeClr val="tx1"/>
        </a:solidFill>
        <a:latin typeface="+mn-lt"/>
        <a:ea typeface="+mn-ea"/>
        <a:cs typeface="+mn-cs"/>
      </a:defRPr>
    </a:lvl3pPr>
    <a:lvl4pPr marL="1482299" algn="l" defTabSz="987687" rtl="0" eaLnBrk="0" fontAlgn="base" hangingPunct="0">
      <a:spcBef>
        <a:spcPct val="30000"/>
      </a:spcBef>
      <a:spcAft>
        <a:spcPct val="0"/>
      </a:spcAft>
      <a:defRPr kumimoji="1" sz="1262" kern="1200">
        <a:solidFill>
          <a:schemeClr val="tx1"/>
        </a:solidFill>
        <a:latin typeface="+mn-lt"/>
        <a:ea typeface="+mn-ea"/>
        <a:cs typeface="+mn-cs"/>
      </a:defRPr>
    </a:lvl4pPr>
    <a:lvl5pPr marL="1976913" algn="l" defTabSz="987687" rtl="0" eaLnBrk="0" fontAlgn="base" hangingPunct="0">
      <a:spcBef>
        <a:spcPct val="30000"/>
      </a:spcBef>
      <a:spcAft>
        <a:spcPct val="0"/>
      </a:spcAft>
      <a:defRPr kumimoji="1" sz="1262" kern="1200">
        <a:solidFill>
          <a:schemeClr val="tx1"/>
        </a:solidFill>
        <a:latin typeface="+mn-lt"/>
        <a:ea typeface="+mn-ea"/>
        <a:cs typeface="+mn-cs"/>
      </a:defRPr>
    </a:lvl5pPr>
    <a:lvl6pPr marL="2472660" algn="l" defTabSz="989062" rtl="0" eaLnBrk="1" latinLnBrk="0" hangingPunct="1">
      <a:defRPr kumimoji="1" sz="1298" kern="1200">
        <a:solidFill>
          <a:schemeClr val="tx1"/>
        </a:solidFill>
        <a:latin typeface="+mn-lt"/>
        <a:ea typeface="+mn-ea"/>
        <a:cs typeface="+mn-cs"/>
      </a:defRPr>
    </a:lvl6pPr>
    <a:lvl7pPr marL="2967191" algn="l" defTabSz="989062" rtl="0" eaLnBrk="1" latinLnBrk="0" hangingPunct="1">
      <a:defRPr kumimoji="1" sz="1298" kern="1200">
        <a:solidFill>
          <a:schemeClr val="tx1"/>
        </a:solidFill>
        <a:latin typeface="+mn-lt"/>
        <a:ea typeface="+mn-ea"/>
        <a:cs typeface="+mn-cs"/>
      </a:defRPr>
    </a:lvl7pPr>
    <a:lvl8pPr marL="3461723" algn="l" defTabSz="989062" rtl="0" eaLnBrk="1" latinLnBrk="0" hangingPunct="1">
      <a:defRPr kumimoji="1" sz="1298" kern="1200">
        <a:solidFill>
          <a:schemeClr val="tx1"/>
        </a:solidFill>
        <a:latin typeface="+mn-lt"/>
        <a:ea typeface="+mn-ea"/>
        <a:cs typeface="+mn-cs"/>
      </a:defRPr>
    </a:lvl8pPr>
    <a:lvl9pPr marL="3956255" algn="l" defTabSz="989062" rtl="0" eaLnBrk="1" latinLnBrk="0" hangingPunct="1">
      <a:defRPr kumimoji="1" sz="1298"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39949" y="1702770"/>
            <a:ext cx="6119416" cy="3622299"/>
          </a:xfrm>
        </p:spPr>
        <p:txBody>
          <a:bodyPr anchor="b"/>
          <a:lstStyle>
            <a:lvl1pPr algn="ctr">
              <a:defRPr sz="4724"/>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99914" y="5464758"/>
            <a:ext cx="5399485" cy="2512006"/>
          </a:xfrm>
        </p:spPr>
        <p:txBody>
          <a:bodyPr/>
          <a:lstStyle>
            <a:lvl1pPr marL="0" indent="0" algn="ctr">
              <a:buNone/>
              <a:defRPr sz="1890"/>
            </a:lvl1pPr>
            <a:lvl2pPr marL="359954" indent="0" algn="ctr">
              <a:buNone/>
              <a:defRPr sz="1575"/>
            </a:lvl2pPr>
            <a:lvl3pPr marL="719907" indent="0" algn="ctr">
              <a:buNone/>
              <a:defRPr sz="1417"/>
            </a:lvl3pPr>
            <a:lvl4pPr marL="1079861" indent="0" algn="ctr">
              <a:buNone/>
              <a:defRPr sz="1260"/>
            </a:lvl4pPr>
            <a:lvl5pPr marL="1439814" indent="0" algn="ctr">
              <a:buNone/>
              <a:defRPr sz="1260"/>
            </a:lvl5pPr>
            <a:lvl6pPr marL="1799768" indent="0" algn="ctr">
              <a:buNone/>
              <a:defRPr sz="1260"/>
            </a:lvl6pPr>
            <a:lvl7pPr marL="2159721" indent="0" algn="ctr">
              <a:buNone/>
              <a:defRPr sz="1260"/>
            </a:lvl7pPr>
            <a:lvl8pPr marL="2519675" indent="0" algn="ctr">
              <a:buNone/>
              <a:defRPr sz="1260"/>
            </a:lvl8pPr>
            <a:lvl9pPr marL="2879628" indent="0" algn="ctr">
              <a:buNone/>
              <a:defRPr sz="126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pPr>
              <a:defRPr/>
            </a:pPr>
            <a:fld id="{425C18C1-6E5F-4707-995A-EFE5D0A1CF7B}" type="datetimeFigureOut">
              <a:rPr lang="en-US" smtClean="0"/>
              <a:pPr>
                <a:defRPr/>
              </a:pPr>
              <a:t>10/12/2021</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C3FFBED-172A-4EBB-8D8A-7916E21E73BD}" type="slidenum">
              <a:rPr lang="en-US" smtClean="0"/>
              <a:pPr>
                <a:defRPr/>
              </a:pPr>
              <a:t>‹#›</a:t>
            </a:fld>
            <a:endParaRPr lang="en-US" dirty="0"/>
          </a:p>
        </p:txBody>
      </p:sp>
    </p:spTree>
    <p:extLst>
      <p:ext uri="{BB962C8B-B14F-4D97-AF65-F5344CB8AC3E}">
        <p14:creationId xmlns:p14="http://schemas.microsoft.com/office/powerpoint/2010/main" val="2925593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pPr>
              <a:defRPr/>
            </a:pPr>
            <a:fld id="{9EB9B9E0-D587-4CFC-A271-9DD9A0C921FA}" type="datetimeFigureOut">
              <a:rPr lang="en-US" smtClean="0"/>
              <a:pPr>
                <a:defRPr/>
              </a:pPr>
              <a:t>10/12/2021</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4CC482F-3D70-43F2-9061-C5F43A6DDE15}" type="slidenum">
              <a:rPr lang="en-US" smtClean="0"/>
              <a:pPr>
                <a:defRPr/>
              </a:pPr>
              <a:t>‹#›</a:t>
            </a:fld>
            <a:endParaRPr lang="en-US" dirty="0"/>
          </a:p>
        </p:txBody>
      </p:sp>
    </p:spTree>
    <p:extLst>
      <p:ext uri="{BB962C8B-B14F-4D97-AF65-F5344CB8AC3E}">
        <p14:creationId xmlns:p14="http://schemas.microsoft.com/office/powerpoint/2010/main" val="2843560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152009" y="553942"/>
            <a:ext cx="1552352" cy="8817312"/>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94953" y="553942"/>
            <a:ext cx="4567064" cy="8817312"/>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pPr>
              <a:defRPr/>
            </a:pPr>
            <a:fld id="{20B7BC95-489D-46DD-8453-6A5025EB280C}" type="datetimeFigureOut">
              <a:rPr lang="en-US" smtClean="0"/>
              <a:pPr>
                <a:defRPr/>
              </a:pPr>
              <a:t>10/12/2021</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A9C930A-3753-4859-B1DB-F298B57F6ACB}" type="slidenum">
              <a:rPr lang="en-US" smtClean="0"/>
              <a:pPr>
                <a:defRPr/>
              </a:pPr>
              <a:t>‹#›</a:t>
            </a:fld>
            <a:endParaRPr lang="en-US" dirty="0"/>
          </a:p>
        </p:txBody>
      </p:sp>
    </p:spTree>
    <p:extLst>
      <p:ext uri="{BB962C8B-B14F-4D97-AF65-F5344CB8AC3E}">
        <p14:creationId xmlns:p14="http://schemas.microsoft.com/office/powerpoint/2010/main" val="23376033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652355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pPr>
              <a:defRPr/>
            </a:pPr>
            <a:fld id="{9532553F-015A-4D6A-9407-9780A6C1F104}" type="datetimeFigureOut">
              <a:rPr lang="en-US" smtClean="0"/>
              <a:pPr>
                <a:defRPr/>
              </a:pPr>
              <a:t>10/12/2021</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264069B-D33E-40F0-B2E7-2B7F7AA8140E}" type="slidenum">
              <a:rPr lang="en-US" smtClean="0"/>
              <a:pPr>
                <a:defRPr/>
              </a:pPr>
              <a:t>‹#›</a:t>
            </a:fld>
            <a:endParaRPr lang="en-US" dirty="0"/>
          </a:p>
        </p:txBody>
      </p:sp>
    </p:spTree>
    <p:extLst>
      <p:ext uri="{BB962C8B-B14F-4D97-AF65-F5344CB8AC3E}">
        <p14:creationId xmlns:p14="http://schemas.microsoft.com/office/powerpoint/2010/main" val="1148081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91204" y="2593896"/>
            <a:ext cx="6209407" cy="4327972"/>
          </a:xfrm>
        </p:spPr>
        <p:txBody>
          <a:bodyPr anchor="b"/>
          <a:lstStyle>
            <a:lvl1pPr>
              <a:defRPr sz="4724"/>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91204" y="6962813"/>
            <a:ext cx="6209407" cy="2275978"/>
          </a:xfrm>
        </p:spPr>
        <p:txBody>
          <a:bodyPr/>
          <a:lstStyle>
            <a:lvl1pPr marL="0" indent="0">
              <a:buNone/>
              <a:defRPr sz="1890">
                <a:solidFill>
                  <a:schemeClr val="tx1"/>
                </a:solidFill>
              </a:defRPr>
            </a:lvl1pPr>
            <a:lvl2pPr marL="359954" indent="0">
              <a:buNone/>
              <a:defRPr sz="1575">
                <a:solidFill>
                  <a:schemeClr val="tx1">
                    <a:tint val="75000"/>
                  </a:schemeClr>
                </a:solidFill>
              </a:defRPr>
            </a:lvl2pPr>
            <a:lvl3pPr marL="719907" indent="0">
              <a:buNone/>
              <a:defRPr sz="1417">
                <a:solidFill>
                  <a:schemeClr val="tx1">
                    <a:tint val="75000"/>
                  </a:schemeClr>
                </a:solidFill>
              </a:defRPr>
            </a:lvl3pPr>
            <a:lvl4pPr marL="1079861" indent="0">
              <a:buNone/>
              <a:defRPr sz="1260">
                <a:solidFill>
                  <a:schemeClr val="tx1">
                    <a:tint val="75000"/>
                  </a:schemeClr>
                </a:solidFill>
              </a:defRPr>
            </a:lvl4pPr>
            <a:lvl5pPr marL="1439814" indent="0">
              <a:buNone/>
              <a:defRPr sz="1260">
                <a:solidFill>
                  <a:schemeClr val="tx1">
                    <a:tint val="75000"/>
                  </a:schemeClr>
                </a:solidFill>
              </a:defRPr>
            </a:lvl5pPr>
            <a:lvl6pPr marL="1799768" indent="0">
              <a:buNone/>
              <a:defRPr sz="1260">
                <a:solidFill>
                  <a:schemeClr val="tx1">
                    <a:tint val="75000"/>
                  </a:schemeClr>
                </a:solidFill>
              </a:defRPr>
            </a:lvl6pPr>
            <a:lvl7pPr marL="2159721" indent="0">
              <a:buNone/>
              <a:defRPr sz="1260">
                <a:solidFill>
                  <a:schemeClr val="tx1">
                    <a:tint val="75000"/>
                  </a:schemeClr>
                </a:solidFill>
              </a:defRPr>
            </a:lvl7pPr>
            <a:lvl8pPr marL="2519675" indent="0">
              <a:buNone/>
              <a:defRPr sz="1260">
                <a:solidFill>
                  <a:schemeClr val="tx1">
                    <a:tint val="75000"/>
                  </a:schemeClr>
                </a:solidFill>
              </a:defRPr>
            </a:lvl8pPr>
            <a:lvl9pPr marL="2879628" indent="0">
              <a:buNone/>
              <a:defRPr sz="126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pPr>
              <a:defRPr/>
            </a:pPr>
            <a:fld id="{1C89E030-A537-4C3B-B582-C58C2A838E27}" type="datetimeFigureOut">
              <a:rPr lang="en-US" smtClean="0"/>
              <a:pPr>
                <a:defRPr/>
              </a:pPr>
              <a:t>10/12/2021</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48B0E9B-D1C0-4DCF-B21A-BAE04215FC12}" type="slidenum">
              <a:rPr lang="en-US" smtClean="0"/>
              <a:pPr>
                <a:defRPr/>
              </a:pPr>
              <a:t>‹#›</a:t>
            </a:fld>
            <a:endParaRPr lang="en-US" dirty="0"/>
          </a:p>
        </p:txBody>
      </p:sp>
    </p:spTree>
    <p:extLst>
      <p:ext uri="{BB962C8B-B14F-4D97-AF65-F5344CB8AC3E}">
        <p14:creationId xmlns:p14="http://schemas.microsoft.com/office/powerpoint/2010/main" val="2304113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94953" y="2769710"/>
            <a:ext cx="3059708" cy="660154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644652" y="2769710"/>
            <a:ext cx="3059708" cy="660154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10/12/2021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80124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95891" y="553944"/>
            <a:ext cx="6209407" cy="2011051"/>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95891" y="2550542"/>
            <a:ext cx="3045646" cy="1249981"/>
          </a:xfrm>
        </p:spPr>
        <p:txBody>
          <a:bodyPr anchor="b"/>
          <a:lstStyle>
            <a:lvl1pPr marL="0" indent="0">
              <a:buNone/>
              <a:defRPr sz="1890" b="1"/>
            </a:lvl1pPr>
            <a:lvl2pPr marL="359954" indent="0">
              <a:buNone/>
              <a:defRPr sz="1575" b="1"/>
            </a:lvl2pPr>
            <a:lvl3pPr marL="719907" indent="0">
              <a:buNone/>
              <a:defRPr sz="1417" b="1"/>
            </a:lvl3pPr>
            <a:lvl4pPr marL="1079861" indent="0">
              <a:buNone/>
              <a:defRPr sz="1260" b="1"/>
            </a:lvl4pPr>
            <a:lvl5pPr marL="1439814" indent="0">
              <a:buNone/>
              <a:defRPr sz="1260" b="1"/>
            </a:lvl5pPr>
            <a:lvl6pPr marL="1799768" indent="0">
              <a:buNone/>
              <a:defRPr sz="1260" b="1"/>
            </a:lvl6pPr>
            <a:lvl7pPr marL="2159721" indent="0">
              <a:buNone/>
              <a:defRPr sz="1260" b="1"/>
            </a:lvl7pPr>
            <a:lvl8pPr marL="2519675" indent="0">
              <a:buNone/>
              <a:defRPr sz="1260" b="1"/>
            </a:lvl8pPr>
            <a:lvl9pPr marL="2879628" indent="0">
              <a:buNone/>
              <a:defRPr sz="1260" b="1"/>
            </a:lvl9pPr>
          </a:lstStyle>
          <a:p>
            <a:pPr lvl="0"/>
            <a:r>
              <a:rPr lang="ja-JP" altLang="en-US" smtClean="0"/>
              <a:t>マスター テキストの書式設定</a:t>
            </a:r>
          </a:p>
        </p:txBody>
      </p:sp>
      <p:sp>
        <p:nvSpPr>
          <p:cNvPr id="4" name="Content Placeholder 3"/>
          <p:cNvSpPr>
            <a:spLocks noGrp="1"/>
          </p:cNvSpPr>
          <p:nvPr>
            <p:ph sz="half" idx="2"/>
          </p:nvPr>
        </p:nvSpPr>
        <p:spPr>
          <a:xfrm>
            <a:off x="495891" y="3800523"/>
            <a:ext cx="3045646" cy="558999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644652" y="2550542"/>
            <a:ext cx="3060646" cy="1249981"/>
          </a:xfrm>
        </p:spPr>
        <p:txBody>
          <a:bodyPr anchor="b"/>
          <a:lstStyle>
            <a:lvl1pPr marL="0" indent="0">
              <a:buNone/>
              <a:defRPr sz="1890" b="1"/>
            </a:lvl1pPr>
            <a:lvl2pPr marL="359954" indent="0">
              <a:buNone/>
              <a:defRPr sz="1575" b="1"/>
            </a:lvl2pPr>
            <a:lvl3pPr marL="719907" indent="0">
              <a:buNone/>
              <a:defRPr sz="1417" b="1"/>
            </a:lvl3pPr>
            <a:lvl4pPr marL="1079861" indent="0">
              <a:buNone/>
              <a:defRPr sz="1260" b="1"/>
            </a:lvl4pPr>
            <a:lvl5pPr marL="1439814" indent="0">
              <a:buNone/>
              <a:defRPr sz="1260" b="1"/>
            </a:lvl5pPr>
            <a:lvl6pPr marL="1799768" indent="0">
              <a:buNone/>
              <a:defRPr sz="1260" b="1"/>
            </a:lvl6pPr>
            <a:lvl7pPr marL="2159721" indent="0">
              <a:buNone/>
              <a:defRPr sz="1260" b="1"/>
            </a:lvl7pPr>
            <a:lvl8pPr marL="2519675" indent="0">
              <a:buNone/>
              <a:defRPr sz="1260" b="1"/>
            </a:lvl8pPr>
            <a:lvl9pPr marL="2879628" indent="0">
              <a:buNone/>
              <a:defRPr sz="126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644652" y="3800523"/>
            <a:ext cx="3060646" cy="558999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pPr>
              <a:defRPr/>
            </a:pPr>
            <a:fld id="{DCCB153A-4924-43EB-8C8A-D4112CAC3747}" type="datetimeFigureOut">
              <a:rPr lang="en-US" smtClean="0"/>
              <a:pPr>
                <a:defRPr/>
              </a:pPr>
              <a:t>10/12/2021</a:t>
            </a:fld>
            <a:endParaRPr lang="en-US" dirty="0"/>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7FA59D78-B7F4-41CC-9D6C-92D4A043415F}" type="slidenum">
              <a:rPr lang="en-US" smtClean="0"/>
              <a:pPr>
                <a:defRPr/>
              </a:pPr>
              <a:t>‹#›</a:t>
            </a:fld>
            <a:endParaRPr lang="en-US" dirty="0"/>
          </a:p>
        </p:txBody>
      </p:sp>
    </p:spTree>
    <p:extLst>
      <p:ext uri="{BB962C8B-B14F-4D97-AF65-F5344CB8AC3E}">
        <p14:creationId xmlns:p14="http://schemas.microsoft.com/office/powerpoint/2010/main" val="2289459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pPr>
              <a:defRPr/>
            </a:pPr>
            <a:fld id="{811BE7FA-3B50-4288-B52C-7EC5FA4707FF}" type="datetimeFigureOut">
              <a:rPr lang="en-US" smtClean="0"/>
              <a:pPr>
                <a:defRPr/>
              </a:pPr>
              <a:t>10/12/2021</a:t>
            </a:fld>
            <a:endParaRPr lang="en-US" dirty="0"/>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B4FE42EE-032F-4CCB-B13F-4F3986F0639E}" type="slidenum">
              <a:rPr lang="en-US" smtClean="0"/>
              <a:pPr>
                <a:defRPr/>
              </a:pPr>
              <a:t>‹#›</a:t>
            </a:fld>
            <a:endParaRPr lang="en-US" dirty="0"/>
          </a:p>
        </p:txBody>
      </p:sp>
    </p:spTree>
    <p:extLst>
      <p:ext uri="{BB962C8B-B14F-4D97-AF65-F5344CB8AC3E}">
        <p14:creationId xmlns:p14="http://schemas.microsoft.com/office/powerpoint/2010/main" val="1857227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EDF8F63-8A23-47A3-B210-0391262D398B}" type="datetimeFigureOut">
              <a:rPr lang="en-US" smtClean="0"/>
              <a:pPr>
                <a:defRPr/>
              </a:pPr>
              <a:t>10/12/2021</a:t>
            </a:fld>
            <a:endParaRPr lang="en-US" dirty="0"/>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139F78D0-E687-4909-A52B-4DDA012BF2C9}" type="slidenum">
              <a:rPr lang="en-US" smtClean="0"/>
              <a:pPr>
                <a:defRPr/>
              </a:pPr>
              <a:t>‹#›</a:t>
            </a:fld>
            <a:endParaRPr lang="en-US" dirty="0"/>
          </a:p>
        </p:txBody>
      </p:sp>
    </p:spTree>
    <p:extLst>
      <p:ext uri="{BB962C8B-B14F-4D97-AF65-F5344CB8AC3E}">
        <p14:creationId xmlns:p14="http://schemas.microsoft.com/office/powerpoint/2010/main" val="374036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95890" y="693632"/>
            <a:ext cx="2321966" cy="2427711"/>
          </a:xfrm>
        </p:spPr>
        <p:txBody>
          <a:bodyPr anchor="b"/>
          <a:lstStyle>
            <a:lvl1pPr>
              <a:defRPr sz="2519"/>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060646" y="1498054"/>
            <a:ext cx="3644652" cy="7393921"/>
          </a:xfrm>
        </p:spPr>
        <p:txBody>
          <a:bodyPr/>
          <a:lstStyle>
            <a:lvl1pPr>
              <a:defRPr sz="2519"/>
            </a:lvl1pPr>
            <a:lvl2pPr>
              <a:defRPr sz="2204"/>
            </a:lvl2pPr>
            <a:lvl3pPr>
              <a:defRPr sz="1890"/>
            </a:lvl3pPr>
            <a:lvl4pPr>
              <a:defRPr sz="1575"/>
            </a:lvl4pPr>
            <a:lvl5pPr>
              <a:defRPr sz="1575"/>
            </a:lvl5pPr>
            <a:lvl6pPr>
              <a:defRPr sz="1575"/>
            </a:lvl6pPr>
            <a:lvl7pPr>
              <a:defRPr sz="1575"/>
            </a:lvl7pPr>
            <a:lvl8pPr>
              <a:defRPr sz="1575"/>
            </a:lvl8pPr>
            <a:lvl9pPr>
              <a:defRPr sz="1575"/>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95890" y="3121343"/>
            <a:ext cx="2321966" cy="5782673"/>
          </a:xfrm>
        </p:spPr>
        <p:txBody>
          <a:bodyPr/>
          <a:lstStyle>
            <a:lvl1pPr marL="0" indent="0">
              <a:buNone/>
              <a:defRPr sz="1260"/>
            </a:lvl1pPr>
            <a:lvl2pPr marL="359954" indent="0">
              <a:buNone/>
              <a:defRPr sz="1102"/>
            </a:lvl2pPr>
            <a:lvl3pPr marL="719907" indent="0">
              <a:buNone/>
              <a:defRPr sz="945"/>
            </a:lvl3pPr>
            <a:lvl4pPr marL="1079861" indent="0">
              <a:buNone/>
              <a:defRPr sz="787"/>
            </a:lvl4pPr>
            <a:lvl5pPr marL="1439814" indent="0">
              <a:buNone/>
              <a:defRPr sz="787"/>
            </a:lvl5pPr>
            <a:lvl6pPr marL="1799768" indent="0">
              <a:buNone/>
              <a:defRPr sz="787"/>
            </a:lvl6pPr>
            <a:lvl7pPr marL="2159721" indent="0">
              <a:buNone/>
              <a:defRPr sz="787"/>
            </a:lvl7pPr>
            <a:lvl8pPr marL="2519675" indent="0">
              <a:buNone/>
              <a:defRPr sz="787"/>
            </a:lvl8pPr>
            <a:lvl9pPr marL="2879628" indent="0">
              <a:buNone/>
              <a:defRPr sz="78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pPr>
              <a:defRPr/>
            </a:pPr>
            <a:fld id="{1F933CE7-9994-4C02-AF3F-B7B0B4B80AC0}" type="datetimeFigureOut">
              <a:rPr lang="en-US" smtClean="0"/>
              <a:pPr>
                <a:defRPr/>
              </a:pPr>
              <a:t>10/12/2021</a:t>
            </a:fld>
            <a:endParaRPr lang="en-US" dirty="0"/>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755E6A55-9E2D-4515-AD85-30F1913798F2}" type="slidenum">
              <a:rPr lang="en-US" smtClean="0"/>
              <a:pPr>
                <a:defRPr/>
              </a:pPr>
              <a:t>‹#›</a:t>
            </a:fld>
            <a:endParaRPr lang="en-US" dirty="0"/>
          </a:p>
        </p:txBody>
      </p:sp>
    </p:spTree>
    <p:extLst>
      <p:ext uri="{BB962C8B-B14F-4D97-AF65-F5344CB8AC3E}">
        <p14:creationId xmlns:p14="http://schemas.microsoft.com/office/powerpoint/2010/main" val="1624886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95890" y="693632"/>
            <a:ext cx="2321966" cy="2427711"/>
          </a:xfrm>
        </p:spPr>
        <p:txBody>
          <a:bodyPr anchor="b"/>
          <a:lstStyle>
            <a:lvl1pPr>
              <a:defRPr sz="2519"/>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060646" y="1498054"/>
            <a:ext cx="3644652" cy="7393921"/>
          </a:xfrm>
        </p:spPr>
        <p:txBody>
          <a:bodyPr anchor="t"/>
          <a:lstStyle>
            <a:lvl1pPr marL="0" indent="0">
              <a:buNone/>
              <a:defRPr sz="2519"/>
            </a:lvl1pPr>
            <a:lvl2pPr marL="359954" indent="0">
              <a:buNone/>
              <a:defRPr sz="2204"/>
            </a:lvl2pPr>
            <a:lvl3pPr marL="719907" indent="0">
              <a:buNone/>
              <a:defRPr sz="1890"/>
            </a:lvl3pPr>
            <a:lvl4pPr marL="1079861" indent="0">
              <a:buNone/>
              <a:defRPr sz="1575"/>
            </a:lvl4pPr>
            <a:lvl5pPr marL="1439814" indent="0">
              <a:buNone/>
              <a:defRPr sz="1575"/>
            </a:lvl5pPr>
            <a:lvl6pPr marL="1799768" indent="0">
              <a:buNone/>
              <a:defRPr sz="1575"/>
            </a:lvl6pPr>
            <a:lvl7pPr marL="2159721" indent="0">
              <a:buNone/>
              <a:defRPr sz="1575"/>
            </a:lvl7pPr>
            <a:lvl8pPr marL="2519675" indent="0">
              <a:buNone/>
              <a:defRPr sz="1575"/>
            </a:lvl8pPr>
            <a:lvl9pPr marL="2879628" indent="0">
              <a:buNone/>
              <a:defRPr sz="1575"/>
            </a:lvl9pPr>
          </a:lstStyle>
          <a:p>
            <a:r>
              <a:rPr lang="ja-JP" altLang="en-US" smtClean="0"/>
              <a:t>図を追加</a:t>
            </a:r>
            <a:endParaRPr lang="en-US" dirty="0"/>
          </a:p>
        </p:txBody>
      </p:sp>
      <p:sp>
        <p:nvSpPr>
          <p:cNvPr id="4" name="Text Placeholder 3"/>
          <p:cNvSpPr>
            <a:spLocks noGrp="1"/>
          </p:cNvSpPr>
          <p:nvPr>
            <p:ph type="body" sz="half" idx="2"/>
          </p:nvPr>
        </p:nvSpPr>
        <p:spPr>
          <a:xfrm>
            <a:off x="495890" y="3121343"/>
            <a:ext cx="2321966" cy="5782673"/>
          </a:xfrm>
        </p:spPr>
        <p:txBody>
          <a:bodyPr/>
          <a:lstStyle>
            <a:lvl1pPr marL="0" indent="0">
              <a:buNone/>
              <a:defRPr sz="1260"/>
            </a:lvl1pPr>
            <a:lvl2pPr marL="359954" indent="0">
              <a:buNone/>
              <a:defRPr sz="1102"/>
            </a:lvl2pPr>
            <a:lvl3pPr marL="719907" indent="0">
              <a:buNone/>
              <a:defRPr sz="945"/>
            </a:lvl3pPr>
            <a:lvl4pPr marL="1079861" indent="0">
              <a:buNone/>
              <a:defRPr sz="787"/>
            </a:lvl4pPr>
            <a:lvl5pPr marL="1439814" indent="0">
              <a:buNone/>
              <a:defRPr sz="787"/>
            </a:lvl5pPr>
            <a:lvl6pPr marL="1799768" indent="0">
              <a:buNone/>
              <a:defRPr sz="787"/>
            </a:lvl6pPr>
            <a:lvl7pPr marL="2159721" indent="0">
              <a:buNone/>
              <a:defRPr sz="787"/>
            </a:lvl7pPr>
            <a:lvl8pPr marL="2519675" indent="0">
              <a:buNone/>
              <a:defRPr sz="787"/>
            </a:lvl8pPr>
            <a:lvl9pPr marL="2879628" indent="0">
              <a:buNone/>
              <a:defRPr sz="78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61BEF0D-F0BB-DE4B-95CE-6DB70DBA9567}" type="datetimeFigureOut">
              <a:rPr lang="en-US" smtClean="0"/>
              <a:pPr/>
              <a:t>10/12/2021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38328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4953" y="553944"/>
            <a:ext cx="6209407" cy="2011051"/>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94953" y="2769710"/>
            <a:ext cx="6209407" cy="6601544"/>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94953" y="9643409"/>
            <a:ext cx="1619845" cy="553942"/>
          </a:xfrm>
          <a:prstGeom prst="rect">
            <a:avLst/>
          </a:prstGeom>
        </p:spPr>
        <p:txBody>
          <a:bodyPr vert="horz" lIns="91440" tIns="45720" rIns="91440" bIns="45720" rtlCol="0" anchor="ctr"/>
          <a:lstStyle>
            <a:lvl1pPr algn="l">
              <a:defRPr sz="945">
                <a:solidFill>
                  <a:schemeClr val="tx1">
                    <a:tint val="75000"/>
                  </a:schemeClr>
                </a:solidFill>
              </a:defRPr>
            </a:lvl1pPr>
          </a:lstStyle>
          <a:p>
            <a:fld id="{B61BEF0D-F0BB-DE4B-95CE-6DB70DBA9567}" type="datetimeFigureOut">
              <a:rPr lang="en-US" smtClean="0"/>
              <a:pPr/>
              <a:t>10/12/2021</a:t>
            </a:fld>
            <a:endParaRPr lang="en-US" dirty="0"/>
          </a:p>
        </p:txBody>
      </p:sp>
      <p:sp>
        <p:nvSpPr>
          <p:cNvPr id="5" name="Footer Placeholder 4"/>
          <p:cNvSpPr>
            <a:spLocks noGrp="1"/>
          </p:cNvSpPr>
          <p:nvPr>
            <p:ph type="ftr" sz="quarter" idx="3"/>
          </p:nvPr>
        </p:nvSpPr>
        <p:spPr>
          <a:xfrm>
            <a:off x="2384773" y="9643409"/>
            <a:ext cx="2429768" cy="553942"/>
          </a:xfrm>
          <a:prstGeom prst="rect">
            <a:avLst/>
          </a:prstGeom>
        </p:spPr>
        <p:txBody>
          <a:bodyPr vert="horz" lIns="91440" tIns="45720" rIns="91440" bIns="45720" rtlCol="0" anchor="ctr"/>
          <a:lstStyle>
            <a:lvl1pPr algn="ctr">
              <a:defRPr sz="945">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084515" y="9643409"/>
            <a:ext cx="1619845" cy="553942"/>
          </a:xfrm>
          <a:prstGeom prst="rect">
            <a:avLst/>
          </a:prstGeom>
        </p:spPr>
        <p:txBody>
          <a:bodyPr vert="horz" lIns="91440" tIns="45720" rIns="91440" bIns="45720" rtlCol="0" anchor="ctr"/>
          <a:lstStyle>
            <a:lvl1pPr algn="r">
              <a:defRPr sz="945">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23870003"/>
      </p:ext>
    </p:extLst>
  </p:cSld>
  <p:clrMap bg1="lt1" tx1="dk1" bg2="lt2" tx2="dk2" accent1="accent1" accent2="accent2" accent3="accent3" accent4="accent4" accent5="accent5" accent6="accent6" hlink="hlink" folHlink="folHlink"/>
  <p:sldLayoutIdLst>
    <p:sldLayoutId id="2147484818" r:id="rId1"/>
    <p:sldLayoutId id="2147484819" r:id="rId2"/>
    <p:sldLayoutId id="2147484820" r:id="rId3"/>
    <p:sldLayoutId id="2147484821" r:id="rId4"/>
    <p:sldLayoutId id="2147484822" r:id="rId5"/>
    <p:sldLayoutId id="2147484823" r:id="rId6"/>
    <p:sldLayoutId id="2147484824" r:id="rId7"/>
    <p:sldLayoutId id="2147484825" r:id="rId8"/>
    <p:sldLayoutId id="2147484826" r:id="rId9"/>
    <p:sldLayoutId id="2147484827" r:id="rId10"/>
    <p:sldLayoutId id="2147484828" r:id="rId11"/>
    <p:sldLayoutId id="2147484829" r:id="rId12"/>
  </p:sldLayoutIdLst>
  <p:txStyles>
    <p:titleStyle>
      <a:lvl1pPr algn="l" defTabSz="719907" rtl="0" eaLnBrk="1" latinLnBrk="0" hangingPunct="1">
        <a:lnSpc>
          <a:spcPct val="90000"/>
        </a:lnSpc>
        <a:spcBef>
          <a:spcPct val="0"/>
        </a:spcBef>
        <a:buNone/>
        <a:defRPr kumimoji="1" sz="3464" kern="1200">
          <a:solidFill>
            <a:schemeClr val="tx1"/>
          </a:solidFill>
          <a:latin typeface="+mj-lt"/>
          <a:ea typeface="+mj-ea"/>
          <a:cs typeface="+mj-cs"/>
        </a:defRPr>
      </a:lvl1pPr>
    </p:titleStyle>
    <p:bodyStyle>
      <a:lvl1pPr marL="179977" indent="-179977" algn="l" defTabSz="719907" rtl="0" eaLnBrk="1" latinLnBrk="0" hangingPunct="1">
        <a:lnSpc>
          <a:spcPct val="90000"/>
        </a:lnSpc>
        <a:spcBef>
          <a:spcPts val="787"/>
        </a:spcBef>
        <a:buFont typeface="Arial" panose="020B0604020202020204" pitchFamily="34" charset="0"/>
        <a:buChar char="•"/>
        <a:defRPr kumimoji="1" sz="2204" kern="1200">
          <a:solidFill>
            <a:schemeClr val="tx1"/>
          </a:solidFill>
          <a:latin typeface="+mn-lt"/>
          <a:ea typeface="+mn-ea"/>
          <a:cs typeface="+mn-cs"/>
        </a:defRPr>
      </a:lvl1pPr>
      <a:lvl2pPr marL="539930" indent="-179977" algn="l" defTabSz="719907" rtl="0" eaLnBrk="1" latinLnBrk="0" hangingPunct="1">
        <a:lnSpc>
          <a:spcPct val="90000"/>
        </a:lnSpc>
        <a:spcBef>
          <a:spcPts val="394"/>
        </a:spcBef>
        <a:buFont typeface="Arial" panose="020B0604020202020204" pitchFamily="34" charset="0"/>
        <a:buChar char="•"/>
        <a:defRPr kumimoji="1" sz="1890" kern="1200">
          <a:solidFill>
            <a:schemeClr val="tx1"/>
          </a:solidFill>
          <a:latin typeface="+mn-lt"/>
          <a:ea typeface="+mn-ea"/>
          <a:cs typeface="+mn-cs"/>
        </a:defRPr>
      </a:lvl2pPr>
      <a:lvl3pPr marL="899884" indent="-179977" algn="l" defTabSz="719907" rtl="0" eaLnBrk="1" latinLnBrk="0" hangingPunct="1">
        <a:lnSpc>
          <a:spcPct val="90000"/>
        </a:lnSpc>
        <a:spcBef>
          <a:spcPts val="394"/>
        </a:spcBef>
        <a:buFont typeface="Arial" panose="020B0604020202020204" pitchFamily="34" charset="0"/>
        <a:buChar char="•"/>
        <a:defRPr kumimoji="1" sz="1575" kern="1200">
          <a:solidFill>
            <a:schemeClr val="tx1"/>
          </a:solidFill>
          <a:latin typeface="+mn-lt"/>
          <a:ea typeface="+mn-ea"/>
          <a:cs typeface="+mn-cs"/>
        </a:defRPr>
      </a:lvl3pPr>
      <a:lvl4pPr marL="1259837" indent="-179977" algn="l" defTabSz="719907" rtl="0" eaLnBrk="1" latinLnBrk="0" hangingPunct="1">
        <a:lnSpc>
          <a:spcPct val="90000"/>
        </a:lnSpc>
        <a:spcBef>
          <a:spcPts val="394"/>
        </a:spcBef>
        <a:buFont typeface="Arial" panose="020B0604020202020204" pitchFamily="34" charset="0"/>
        <a:buChar char="•"/>
        <a:defRPr kumimoji="1" sz="1417" kern="1200">
          <a:solidFill>
            <a:schemeClr val="tx1"/>
          </a:solidFill>
          <a:latin typeface="+mn-lt"/>
          <a:ea typeface="+mn-ea"/>
          <a:cs typeface="+mn-cs"/>
        </a:defRPr>
      </a:lvl4pPr>
      <a:lvl5pPr marL="1619791" indent="-179977" algn="l" defTabSz="719907" rtl="0" eaLnBrk="1" latinLnBrk="0" hangingPunct="1">
        <a:lnSpc>
          <a:spcPct val="90000"/>
        </a:lnSpc>
        <a:spcBef>
          <a:spcPts val="394"/>
        </a:spcBef>
        <a:buFont typeface="Arial" panose="020B0604020202020204" pitchFamily="34" charset="0"/>
        <a:buChar char="•"/>
        <a:defRPr kumimoji="1" sz="1417" kern="1200">
          <a:solidFill>
            <a:schemeClr val="tx1"/>
          </a:solidFill>
          <a:latin typeface="+mn-lt"/>
          <a:ea typeface="+mn-ea"/>
          <a:cs typeface="+mn-cs"/>
        </a:defRPr>
      </a:lvl5pPr>
      <a:lvl6pPr marL="1979745" indent="-179977" algn="l" defTabSz="719907" rtl="0" eaLnBrk="1" latinLnBrk="0" hangingPunct="1">
        <a:lnSpc>
          <a:spcPct val="90000"/>
        </a:lnSpc>
        <a:spcBef>
          <a:spcPts val="394"/>
        </a:spcBef>
        <a:buFont typeface="Arial" panose="020B0604020202020204" pitchFamily="34" charset="0"/>
        <a:buChar char="•"/>
        <a:defRPr kumimoji="1" sz="1417" kern="1200">
          <a:solidFill>
            <a:schemeClr val="tx1"/>
          </a:solidFill>
          <a:latin typeface="+mn-lt"/>
          <a:ea typeface="+mn-ea"/>
          <a:cs typeface="+mn-cs"/>
        </a:defRPr>
      </a:lvl6pPr>
      <a:lvl7pPr marL="2339698" indent="-179977" algn="l" defTabSz="719907" rtl="0" eaLnBrk="1" latinLnBrk="0" hangingPunct="1">
        <a:lnSpc>
          <a:spcPct val="90000"/>
        </a:lnSpc>
        <a:spcBef>
          <a:spcPts val="394"/>
        </a:spcBef>
        <a:buFont typeface="Arial" panose="020B0604020202020204" pitchFamily="34" charset="0"/>
        <a:buChar char="•"/>
        <a:defRPr kumimoji="1" sz="1417" kern="1200">
          <a:solidFill>
            <a:schemeClr val="tx1"/>
          </a:solidFill>
          <a:latin typeface="+mn-lt"/>
          <a:ea typeface="+mn-ea"/>
          <a:cs typeface="+mn-cs"/>
        </a:defRPr>
      </a:lvl7pPr>
      <a:lvl8pPr marL="2699652" indent="-179977" algn="l" defTabSz="719907" rtl="0" eaLnBrk="1" latinLnBrk="0" hangingPunct="1">
        <a:lnSpc>
          <a:spcPct val="90000"/>
        </a:lnSpc>
        <a:spcBef>
          <a:spcPts val="394"/>
        </a:spcBef>
        <a:buFont typeface="Arial" panose="020B0604020202020204" pitchFamily="34" charset="0"/>
        <a:buChar char="•"/>
        <a:defRPr kumimoji="1" sz="1417" kern="1200">
          <a:solidFill>
            <a:schemeClr val="tx1"/>
          </a:solidFill>
          <a:latin typeface="+mn-lt"/>
          <a:ea typeface="+mn-ea"/>
          <a:cs typeface="+mn-cs"/>
        </a:defRPr>
      </a:lvl8pPr>
      <a:lvl9pPr marL="3059605" indent="-179977" algn="l" defTabSz="719907" rtl="0" eaLnBrk="1" latinLnBrk="0" hangingPunct="1">
        <a:lnSpc>
          <a:spcPct val="90000"/>
        </a:lnSpc>
        <a:spcBef>
          <a:spcPts val="394"/>
        </a:spcBef>
        <a:buFont typeface="Arial" panose="020B0604020202020204" pitchFamily="34" charset="0"/>
        <a:buChar char="•"/>
        <a:defRPr kumimoji="1" sz="1417" kern="1200">
          <a:solidFill>
            <a:schemeClr val="tx1"/>
          </a:solidFill>
          <a:latin typeface="+mn-lt"/>
          <a:ea typeface="+mn-ea"/>
          <a:cs typeface="+mn-cs"/>
        </a:defRPr>
      </a:lvl9pPr>
    </p:bodyStyle>
    <p:otherStyle>
      <a:defPPr>
        <a:defRPr lang="en-US"/>
      </a:defPPr>
      <a:lvl1pPr marL="0" algn="l" defTabSz="719907" rtl="0" eaLnBrk="1" latinLnBrk="0" hangingPunct="1">
        <a:defRPr kumimoji="1" sz="1417" kern="1200">
          <a:solidFill>
            <a:schemeClr val="tx1"/>
          </a:solidFill>
          <a:latin typeface="+mn-lt"/>
          <a:ea typeface="+mn-ea"/>
          <a:cs typeface="+mn-cs"/>
        </a:defRPr>
      </a:lvl1pPr>
      <a:lvl2pPr marL="359954" algn="l" defTabSz="719907" rtl="0" eaLnBrk="1" latinLnBrk="0" hangingPunct="1">
        <a:defRPr kumimoji="1" sz="1417" kern="1200">
          <a:solidFill>
            <a:schemeClr val="tx1"/>
          </a:solidFill>
          <a:latin typeface="+mn-lt"/>
          <a:ea typeface="+mn-ea"/>
          <a:cs typeface="+mn-cs"/>
        </a:defRPr>
      </a:lvl2pPr>
      <a:lvl3pPr marL="719907" algn="l" defTabSz="719907" rtl="0" eaLnBrk="1" latinLnBrk="0" hangingPunct="1">
        <a:defRPr kumimoji="1" sz="1417" kern="1200">
          <a:solidFill>
            <a:schemeClr val="tx1"/>
          </a:solidFill>
          <a:latin typeface="+mn-lt"/>
          <a:ea typeface="+mn-ea"/>
          <a:cs typeface="+mn-cs"/>
        </a:defRPr>
      </a:lvl3pPr>
      <a:lvl4pPr marL="1079861" algn="l" defTabSz="719907" rtl="0" eaLnBrk="1" latinLnBrk="0" hangingPunct="1">
        <a:defRPr kumimoji="1" sz="1417" kern="1200">
          <a:solidFill>
            <a:schemeClr val="tx1"/>
          </a:solidFill>
          <a:latin typeface="+mn-lt"/>
          <a:ea typeface="+mn-ea"/>
          <a:cs typeface="+mn-cs"/>
        </a:defRPr>
      </a:lvl4pPr>
      <a:lvl5pPr marL="1439814" algn="l" defTabSz="719907" rtl="0" eaLnBrk="1" latinLnBrk="0" hangingPunct="1">
        <a:defRPr kumimoji="1" sz="1417" kern="1200">
          <a:solidFill>
            <a:schemeClr val="tx1"/>
          </a:solidFill>
          <a:latin typeface="+mn-lt"/>
          <a:ea typeface="+mn-ea"/>
          <a:cs typeface="+mn-cs"/>
        </a:defRPr>
      </a:lvl5pPr>
      <a:lvl6pPr marL="1799768" algn="l" defTabSz="719907" rtl="0" eaLnBrk="1" latinLnBrk="0" hangingPunct="1">
        <a:defRPr kumimoji="1" sz="1417" kern="1200">
          <a:solidFill>
            <a:schemeClr val="tx1"/>
          </a:solidFill>
          <a:latin typeface="+mn-lt"/>
          <a:ea typeface="+mn-ea"/>
          <a:cs typeface="+mn-cs"/>
        </a:defRPr>
      </a:lvl6pPr>
      <a:lvl7pPr marL="2159721" algn="l" defTabSz="719907" rtl="0" eaLnBrk="1" latinLnBrk="0" hangingPunct="1">
        <a:defRPr kumimoji="1" sz="1417" kern="1200">
          <a:solidFill>
            <a:schemeClr val="tx1"/>
          </a:solidFill>
          <a:latin typeface="+mn-lt"/>
          <a:ea typeface="+mn-ea"/>
          <a:cs typeface="+mn-cs"/>
        </a:defRPr>
      </a:lvl7pPr>
      <a:lvl8pPr marL="2519675" algn="l" defTabSz="719907" rtl="0" eaLnBrk="1" latinLnBrk="0" hangingPunct="1">
        <a:defRPr kumimoji="1" sz="1417" kern="1200">
          <a:solidFill>
            <a:schemeClr val="tx1"/>
          </a:solidFill>
          <a:latin typeface="+mn-lt"/>
          <a:ea typeface="+mn-ea"/>
          <a:cs typeface="+mn-cs"/>
        </a:defRPr>
      </a:lvl8pPr>
      <a:lvl9pPr marL="2879628" algn="l" defTabSz="719907" rtl="0" eaLnBrk="1" latinLnBrk="0" hangingPunct="1">
        <a:defRPr kumimoji="1" sz="1417"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 name="二等辺三角形 1"/>
          <p:cNvSpPr/>
          <p:nvPr/>
        </p:nvSpPr>
        <p:spPr>
          <a:xfrm rot="1045703">
            <a:off x="467914" y="7792963"/>
            <a:ext cx="2492266" cy="1933575"/>
          </a:xfrm>
          <a:prstGeom prst="triangle">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295" name="Text Box 34"/>
          <p:cNvSpPr txBox="1">
            <a:spLocks noChangeArrowheads="1"/>
          </p:cNvSpPr>
          <p:nvPr/>
        </p:nvSpPr>
        <p:spPr bwMode="auto">
          <a:xfrm>
            <a:off x="-6331" y="714424"/>
            <a:ext cx="7199313" cy="2285214"/>
          </a:xfrm>
          <a:prstGeom prst="rect">
            <a:avLst/>
          </a:prstGeom>
          <a:noFill/>
          <a:ln w="9525">
            <a:noFill/>
            <a:miter lim="800000"/>
            <a:headEnd/>
            <a:tailEnd/>
          </a:ln>
          <a:extLst/>
        </p:spPr>
        <p:txBody>
          <a:bodyPr lIns="0" tIns="0" rIns="0" bIns="0" anchor="ctr"/>
          <a:lstStyle>
            <a:lvl1pPr eaLnBrk="0" hangingPunct="0">
              <a:defRPr kumimoji="1" sz="2000">
                <a:solidFill>
                  <a:schemeClr val="tx1"/>
                </a:solidFill>
                <a:latin typeface="Calibri" pitchFamily="34" charset="0"/>
                <a:ea typeface="ＭＳ Ｐゴシック" charset="-128"/>
              </a:defRPr>
            </a:lvl1pPr>
            <a:lvl2pPr marL="742950" indent="-285750" eaLnBrk="0" hangingPunct="0">
              <a:defRPr kumimoji="1" sz="2000">
                <a:solidFill>
                  <a:schemeClr val="tx1"/>
                </a:solidFill>
                <a:latin typeface="Calibri" pitchFamily="34" charset="0"/>
                <a:ea typeface="ＭＳ Ｐゴシック" charset="-128"/>
              </a:defRPr>
            </a:lvl2pPr>
            <a:lvl3pPr marL="1143000" indent="-228600" eaLnBrk="0" hangingPunct="0">
              <a:defRPr kumimoji="1" sz="2000">
                <a:solidFill>
                  <a:schemeClr val="tx1"/>
                </a:solidFill>
                <a:latin typeface="Calibri" pitchFamily="34" charset="0"/>
                <a:ea typeface="ＭＳ Ｐゴシック" charset="-128"/>
              </a:defRPr>
            </a:lvl3pPr>
            <a:lvl4pPr marL="1600200" indent="-228600" eaLnBrk="0" hangingPunct="0">
              <a:defRPr kumimoji="1" sz="2000">
                <a:solidFill>
                  <a:schemeClr val="tx1"/>
                </a:solidFill>
                <a:latin typeface="Calibri" pitchFamily="34" charset="0"/>
                <a:ea typeface="ＭＳ Ｐゴシック" charset="-128"/>
              </a:defRPr>
            </a:lvl4pPr>
            <a:lvl5pPr marL="2057400" indent="-228600" eaLnBrk="0" hangingPunct="0">
              <a:defRPr kumimoji="1" sz="2000">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sz="2000">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sz="2000">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sz="2000">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sz="2000">
                <a:solidFill>
                  <a:schemeClr val="tx1"/>
                </a:solidFill>
                <a:latin typeface="Calibri" pitchFamily="34" charset="0"/>
                <a:ea typeface="ＭＳ Ｐゴシック" charset="-128"/>
              </a:defRPr>
            </a:lvl9pPr>
          </a:lstStyle>
          <a:p>
            <a:pPr algn="ctr" defTabSz="913842" eaLnBrk="1" hangingPunct="1">
              <a:defRPr/>
            </a:pPr>
            <a:endParaRPr lang="en-US" altLang="ja-JP" sz="3600" b="1" dirty="0" smtClean="0">
              <a:ln>
                <a:solidFill>
                  <a:schemeClr val="accent6">
                    <a:lumMod val="40000"/>
                    <a:lumOff val="60000"/>
                  </a:schemeClr>
                </a:solidFill>
              </a:ln>
              <a:solidFill>
                <a:schemeClr val="accent6">
                  <a:lumMod val="75000"/>
                </a:schemeClr>
              </a:solidFill>
              <a:effectLst>
                <a:outerShdw blurRad="63500" sx="102000" sy="102000" algn="ctr"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endParaRPr>
          </a:p>
          <a:p>
            <a:pPr algn="ctr" defTabSz="913842" eaLnBrk="1" hangingPunct="1">
              <a:defRPr/>
            </a:pPr>
            <a:r>
              <a:rPr lang="ja-JP" altLang="en-US" sz="4000" b="1" dirty="0" smtClean="0">
                <a:ln>
                  <a:solidFill>
                    <a:schemeClr val="accent6">
                      <a:lumMod val="40000"/>
                      <a:lumOff val="60000"/>
                    </a:schemeClr>
                  </a:solidFill>
                </a:ln>
                <a:solidFill>
                  <a:srgbClr val="00B050"/>
                </a:solidFill>
                <a:effectLst>
                  <a:outerShdw blurRad="63500" sx="102000" sy="102000" algn="ctr" rotWithShape="0">
                    <a:prstClr val="black">
                      <a:alpha val="40000"/>
                    </a:prstClr>
                  </a:outerShdw>
                </a:effectLst>
                <a:latin typeface="HG創英角ﾎﾟｯﾌﾟ体" panose="040B0A09000000000000" pitchFamily="49" charset="-128"/>
                <a:ea typeface="HG創英角ﾎﾟｯﾌﾟ体" panose="040B0A09000000000000" pitchFamily="49" charset="-128"/>
                <a:cs typeface="メイリオ" panose="020B0604030504040204" pitchFamily="50" charset="-128"/>
              </a:rPr>
              <a:t>発表会</a:t>
            </a:r>
            <a:r>
              <a:rPr lang="ja-JP" altLang="en-US" sz="4000" b="1" dirty="0">
                <a:ln>
                  <a:solidFill>
                    <a:schemeClr val="accent6">
                      <a:lumMod val="40000"/>
                      <a:lumOff val="60000"/>
                    </a:schemeClr>
                  </a:solidFill>
                </a:ln>
                <a:solidFill>
                  <a:srgbClr val="00B050"/>
                </a:solidFill>
                <a:effectLst>
                  <a:outerShdw blurRad="63500" sx="102000" sy="102000" algn="ctr" rotWithShape="0">
                    <a:prstClr val="black">
                      <a:alpha val="40000"/>
                    </a:prstClr>
                  </a:outerShdw>
                </a:effectLst>
                <a:latin typeface="HG創英角ﾎﾟｯﾌﾟ体" panose="040B0A09000000000000" pitchFamily="49" charset="-128"/>
                <a:ea typeface="HG創英角ﾎﾟｯﾌﾟ体" panose="040B0A09000000000000" pitchFamily="49" charset="-128"/>
                <a:cs typeface="メイリオ" panose="020B0604030504040204" pitchFamily="50" charset="-128"/>
              </a:rPr>
              <a:t>を</a:t>
            </a:r>
          </a:p>
          <a:p>
            <a:pPr algn="ctr" defTabSz="913842" eaLnBrk="1" hangingPunct="1">
              <a:defRPr/>
            </a:pPr>
            <a:r>
              <a:rPr lang="ja-JP" altLang="en-US" sz="4000" b="1" dirty="0">
                <a:ln>
                  <a:solidFill>
                    <a:schemeClr val="accent6">
                      <a:lumMod val="40000"/>
                      <a:lumOff val="60000"/>
                    </a:schemeClr>
                  </a:solidFill>
                </a:ln>
                <a:solidFill>
                  <a:srgbClr val="00B050"/>
                </a:solidFill>
                <a:effectLst>
                  <a:outerShdw blurRad="63500" sx="102000" sy="102000" algn="ctr" rotWithShape="0">
                    <a:prstClr val="black">
                      <a:alpha val="40000"/>
                    </a:prstClr>
                  </a:outerShdw>
                </a:effectLst>
                <a:latin typeface="HG創英角ﾎﾟｯﾌﾟ体" panose="040B0A09000000000000" pitchFamily="49" charset="-128"/>
                <a:ea typeface="HG創英角ﾎﾟｯﾌﾟ体" panose="040B0A09000000000000" pitchFamily="49" charset="-128"/>
                <a:cs typeface="メイリオ" panose="020B0604030504040204" pitchFamily="50" charset="-128"/>
              </a:rPr>
              <a:t>オンラインで開催します</a:t>
            </a:r>
            <a:r>
              <a:rPr lang="en-US" altLang="ja-JP" sz="4000" b="1" dirty="0">
                <a:ln>
                  <a:solidFill>
                    <a:schemeClr val="accent6">
                      <a:lumMod val="40000"/>
                      <a:lumOff val="60000"/>
                    </a:schemeClr>
                  </a:solidFill>
                </a:ln>
                <a:solidFill>
                  <a:srgbClr val="00B050"/>
                </a:solidFill>
                <a:effectLst>
                  <a:outerShdw blurRad="63500" sx="102000" sy="102000" algn="ctr" rotWithShape="0">
                    <a:prstClr val="black">
                      <a:alpha val="40000"/>
                    </a:prstClr>
                  </a:outerShdw>
                </a:effectLst>
                <a:latin typeface="HG創英角ﾎﾟｯﾌﾟ体" panose="040B0A09000000000000" pitchFamily="49" charset="-128"/>
                <a:ea typeface="HG創英角ﾎﾟｯﾌﾟ体" panose="040B0A09000000000000" pitchFamily="49" charset="-128"/>
                <a:cs typeface="メイリオ" panose="020B0604030504040204" pitchFamily="50" charset="-128"/>
              </a:rPr>
              <a:t>!</a:t>
            </a:r>
          </a:p>
        </p:txBody>
      </p:sp>
      <p:pic>
        <p:nvPicPr>
          <p:cNvPr id="46" name="図 4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34593" y="304935"/>
            <a:ext cx="568762" cy="568761"/>
          </a:xfrm>
          <a:prstGeom prst="rect">
            <a:avLst/>
          </a:prstGeom>
        </p:spPr>
      </p:pic>
      <p:pic>
        <p:nvPicPr>
          <p:cNvPr id="47" name="図 4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90667" y="303995"/>
            <a:ext cx="572427" cy="572426"/>
          </a:xfrm>
          <a:prstGeom prst="rect">
            <a:avLst/>
          </a:prstGeom>
        </p:spPr>
      </p:pic>
      <p:sp>
        <p:nvSpPr>
          <p:cNvPr id="9" name="テキスト ボックス 8"/>
          <p:cNvSpPr txBox="1"/>
          <p:nvPr/>
        </p:nvSpPr>
        <p:spPr>
          <a:xfrm>
            <a:off x="0" y="2999638"/>
            <a:ext cx="7243803" cy="4770537"/>
          </a:xfrm>
          <a:prstGeom prst="rect">
            <a:avLst/>
          </a:prstGeom>
          <a:noFill/>
        </p:spPr>
        <p:txBody>
          <a:bodyPr wrap="square" rtlCol="0">
            <a:spAutoFit/>
          </a:bodyPr>
          <a:lstStyle/>
          <a:p>
            <a:pPr algn="ctr"/>
            <a:r>
              <a:rPr lang="ja-JP" altLang="en-US" sz="1600" b="1" dirty="0" smtClean="0">
                <a:solidFill>
                  <a:schemeClr val="accent6">
                    <a:lumMod val="75000"/>
                  </a:schemeClr>
                </a:solidFill>
                <a:latin typeface="メイリオ" panose="020B0604030504040204" pitchFamily="50" charset="-128"/>
                <a:ea typeface="メイリオ" panose="020B0604030504040204" pitchFamily="50" charset="-128"/>
              </a:rPr>
              <a:t>「</a:t>
            </a:r>
            <a:r>
              <a:rPr lang="ja-JP" altLang="en-US" sz="1600" b="1" dirty="0">
                <a:solidFill>
                  <a:schemeClr val="accent6">
                    <a:lumMod val="75000"/>
                  </a:schemeClr>
                </a:solidFill>
                <a:latin typeface="メイリオ" panose="020B0604030504040204" pitchFamily="50" charset="-128"/>
                <a:ea typeface="メイリオ" panose="020B0604030504040204" pitchFamily="50" charset="-128"/>
              </a:rPr>
              <a:t>あいちの未来クリエイト部</a:t>
            </a:r>
            <a:r>
              <a:rPr lang="ja-JP" altLang="en-US" sz="1600" b="1" dirty="0" smtClean="0">
                <a:solidFill>
                  <a:schemeClr val="accent6">
                    <a:lumMod val="75000"/>
                  </a:schemeClr>
                </a:solidFill>
                <a:latin typeface="メイリオ" panose="020B0604030504040204" pitchFamily="50" charset="-128"/>
                <a:ea typeface="メイリオ" panose="020B0604030504040204" pitchFamily="50" charset="-128"/>
              </a:rPr>
              <a:t>」は、</a:t>
            </a:r>
            <a:endParaRPr lang="en-US" altLang="ja-JP" sz="1600" b="1" dirty="0" smtClean="0">
              <a:solidFill>
                <a:schemeClr val="accent6">
                  <a:lumMod val="75000"/>
                </a:schemeClr>
              </a:solidFill>
              <a:latin typeface="メイリオ" panose="020B0604030504040204" pitchFamily="50" charset="-128"/>
              <a:ea typeface="メイリオ" panose="020B0604030504040204" pitchFamily="50" charset="-128"/>
            </a:endParaRPr>
          </a:p>
          <a:p>
            <a:pPr algn="ctr"/>
            <a:r>
              <a:rPr lang="ja-JP" altLang="en-US" sz="1600" b="1" dirty="0" smtClean="0">
                <a:solidFill>
                  <a:schemeClr val="accent6">
                    <a:lumMod val="75000"/>
                  </a:schemeClr>
                </a:solidFill>
                <a:latin typeface="メイリオ" panose="020B0604030504040204" pitchFamily="50" charset="-128"/>
                <a:ea typeface="メイリオ" panose="020B0604030504040204" pitchFamily="50" charset="-128"/>
              </a:rPr>
              <a:t>高校生</a:t>
            </a:r>
            <a:r>
              <a:rPr lang="ja-JP" altLang="en-US" sz="1600" b="1" dirty="0">
                <a:solidFill>
                  <a:schemeClr val="accent6">
                    <a:lumMod val="75000"/>
                  </a:schemeClr>
                </a:solidFill>
                <a:latin typeface="メイリオ" panose="020B0604030504040204" pitchFamily="50" charset="-128"/>
                <a:ea typeface="メイリオ" panose="020B0604030504040204" pitchFamily="50" charset="-128"/>
              </a:rPr>
              <a:t>が専門家の指導を受けながら地域の環境問題に</a:t>
            </a:r>
            <a:r>
              <a:rPr lang="ja-JP" altLang="en-US" sz="1600" b="1" dirty="0" smtClean="0">
                <a:solidFill>
                  <a:schemeClr val="accent6">
                    <a:lumMod val="75000"/>
                  </a:schemeClr>
                </a:solidFill>
                <a:latin typeface="メイリオ" panose="020B0604030504040204" pitchFamily="50" charset="-128"/>
                <a:ea typeface="メイリオ" panose="020B0604030504040204" pitchFamily="50" charset="-128"/>
              </a:rPr>
              <a:t>ついて</a:t>
            </a:r>
            <a:endParaRPr lang="en-US" altLang="ja-JP" sz="1600" b="1" dirty="0" smtClean="0">
              <a:solidFill>
                <a:schemeClr val="accent6">
                  <a:lumMod val="75000"/>
                </a:schemeClr>
              </a:solidFill>
              <a:latin typeface="メイリオ" panose="020B0604030504040204" pitchFamily="50" charset="-128"/>
              <a:ea typeface="メイリオ" panose="020B0604030504040204" pitchFamily="50" charset="-128"/>
            </a:endParaRPr>
          </a:p>
          <a:p>
            <a:pPr algn="ctr"/>
            <a:r>
              <a:rPr lang="ja-JP" altLang="en-US" sz="1600" b="1" dirty="0" smtClean="0">
                <a:solidFill>
                  <a:schemeClr val="accent6">
                    <a:lumMod val="75000"/>
                  </a:schemeClr>
                </a:solidFill>
                <a:latin typeface="メイリオ" panose="020B0604030504040204" pitchFamily="50" charset="-128"/>
                <a:ea typeface="メイリオ" panose="020B0604030504040204" pitchFamily="50" charset="-128"/>
              </a:rPr>
              <a:t>調査</a:t>
            </a:r>
            <a:r>
              <a:rPr lang="ja-JP" altLang="en-US" sz="1600" b="1" dirty="0">
                <a:solidFill>
                  <a:schemeClr val="accent6">
                    <a:lumMod val="75000"/>
                  </a:schemeClr>
                </a:solidFill>
                <a:latin typeface="メイリオ" panose="020B0604030504040204" pitchFamily="50" charset="-128"/>
                <a:ea typeface="メイリオ" panose="020B0604030504040204" pitchFamily="50" charset="-128"/>
              </a:rPr>
              <a:t>・研究し、その成果を基に環境学習教材を作成</a:t>
            </a:r>
            <a:r>
              <a:rPr lang="ja-JP" altLang="en-US" sz="1600" b="1" dirty="0" smtClean="0">
                <a:solidFill>
                  <a:schemeClr val="accent6">
                    <a:lumMod val="75000"/>
                  </a:schemeClr>
                </a:solidFill>
                <a:latin typeface="メイリオ" panose="020B0604030504040204" pitchFamily="50" charset="-128"/>
                <a:ea typeface="メイリオ" panose="020B0604030504040204" pitchFamily="50" charset="-128"/>
              </a:rPr>
              <a:t>し</a:t>
            </a:r>
            <a:endParaRPr lang="en-US" altLang="ja-JP" sz="1600" b="1" dirty="0" smtClean="0">
              <a:solidFill>
                <a:schemeClr val="accent6">
                  <a:lumMod val="75000"/>
                </a:schemeClr>
              </a:solidFill>
              <a:latin typeface="メイリオ" panose="020B0604030504040204" pitchFamily="50" charset="-128"/>
              <a:ea typeface="メイリオ" panose="020B0604030504040204" pitchFamily="50" charset="-128"/>
            </a:endParaRPr>
          </a:p>
          <a:p>
            <a:pPr algn="ctr"/>
            <a:r>
              <a:rPr lang="ja-JP" altLang="en-US" sz="1600" b="1" dirty="0" smtClean="0">
                <a:solidFill>
                  <a:schemeClr val="accent6">
                    <a:lumMod val="75000"/>
                  </a:schemeClr>
                </a:solidFill>
                <a:latin typeface="メイリオ" panose="020B0604030504040204" pitchFamily="50" charset="-128"/>
                <a:ea typeface="メイリオ" panose="020B0604030504040204" pitchFamily="50" charset="-128"/>
              </a:rPr>
              <a:t>活用する活動です。</a:t>
            </a:r>
            <a:endParaRPr lang="en-US" altLang="ja-JP" sz="1600" b="1" dirty="0" smtClean="0">
              <a:solidFill>
                <a:schemeClr val="accent6">
                  <a:lumMod val="75000"/>
                </a:schemeClr>
              </a:solidFill>
              <a:latin typeface="メイリオ" panose="020B0604030504040204" pitchFamily="50" charset="-128"/>
              <a:ea typeface="メイリオ" panose="020B0604030504040204" pitchFamily="50" charset="-128"/>
            </a:endParaRPr>
          </a:p>
          <a:p>
            <a:pPr algn="ctr"/>
            <a:endParaRPr lang="en-US" altLang="ja-JP" sz="1600" b="1" dirty="0">
              <a:solidFill>
                <a:schemeClr val="accent6">
                  <a:lumMod val="75000"/>
                </a:schemeClr>
              </a:solidFill>
              <a:latin typeface="メイリオ" panose="020B0604030504040204" pitchFamily="50" charset="-128"/>
              <a:ea typeface="メイリオ" panose="020B0604030504040204" pitchFamily="50" charset="-128"/>
            </a:endParaRPr>
          </a:p>
          <a:p>
            <a:pPr algn="ctr"/>
            <a:endParaRPr lang="en-US" altLang="ja-JP" sz="1600" b="1" dirty="0" smtClean="0">
              <a:solidFill>
                <a:schemeClr val="accent6">
                  <a:lumMod val="75000"/>
                </a:schemeClr>
              </a:solidFill>
              <a:latin typeface="メイリオ" panose="020B0604030504040204" pitchFamily="50" charset="-128"/>
              <a:ea typeface="メイリオ" panose="020B0604030504040204" pitchFamily="50" charset="-128"/>
            </a:endParaRPr>
          </a:p>
          <a:p>
            <a:pPr algn="ctr"/>
            <a:endParaRPr lang="en-US" altLang="ja-JP" sz="1600" b="1" dirty="0">
              <a:solidFill>
                <a:schemeClr val="accent6">
                  <a:lumMod val="75000"/>
                </a:schemeClr>
              </a:solidFill>
              <a:latin typeface="メイリオ" panose="020B0604030504040204" pitchFamily="50" charset="-128"/>
              <a:ea typeface="メイリオ" panose="020B0604030504040204" pitchFamily="50" charset="-128"/>
            </a:endParaRPr>
          </a:p>
          <a:p>
            <a:pPr algn="ctr"/>
            <a:endParaRPr lang="en-US" altLang="ja-JP" sz="1600" b="1" dirty="0" smtClean="0">
              <a:solidFill>
                <a:schemeClr val="accent6">
                  <a:lumMod val="75000"/>
                </a:schemeClr>
              </a:solidFill>
              <a:latin typeface="メイリオ" panose="020B0604030504040204" pitchFamily="50" charset="-128"/>
              <a:ea typeface="メイリオ" panose="020B0604030504040204" pitchFamily="50" charset="-128"/>
            </a:endParaRPr>
          </a:p>
          <a:p>
            <a:pPr algn="ctr"/>
            <a:endParaRPr lang="en-US" altLang="ja-JP" sz="1600" b="1" dirty="0">
              <a:solidFill>
                <a:schemeClr val="accent6">
                  <a:lumMod val="75000"/>
                </a:schemeClr>
              </a:solidFill>
              <a:latin typeface="メイリオ" panose="020B0604030504040204" pitchFamily="50" charset="-128"/>
              <a:ea typeface="メイリオ" panose="020B0604030504040204" pitchFamily="50" charset="-128"/>
            </a:endParaRPr>
          </a:p>
          <a:p>
            <a:pPr algn="ctr"/>
            <a:endParaRPr lang="en-US" altLang="ja-JP" sz="1600" b="1" dirty="0" smtClean="0">
              <a:solidFill>
                <a:schemeClr val="accent6">
                  <a:lumMod val="75000"/>
                </a:schemeClr>
              </a:solidFill>
              <a:latin typeface="メイリオ" panose="020B0604030504040204" pitchFamily="50" charset="-128"/>
              <a:ea typeface="メイリオ" panose="020B0604030504040204" pitchFamily="50" charset="-128"/>
            </a:endParaRPr>
          </a:p>
          <a:p>
            <a:pPr algn="ctr"/>
            <a:endParaRPr lang="en-US" altLang="ja-JP" sz="1600" b="1" dirty="0" smtClean="0">
              <a:solidFill>
                <a:schemeClr val="accent6">
                  <a:lumMod val="75000"/>
                </a:schemeClr>
              </a:solidFill>
              <a:latin typeface="メイリオ" panose="020B0604030504040204" pitchFamily="50" charset="-128"/>
              <a:ea typeface="メイリオ" panose="020B0604030504040204" pitchFamily="50" charset="-128"/>
            </a:endParaRPr>
          </a:p>
          <a:p>
            <a:pPr algn="ctr"/>
            <a:endParaRPr lang="en-US" altLang="ja-JP" sz="1600" b="1" dirty="0">
              <a:solidFill>
                <a:schemeClr val="accent6">
                  <a:lumMod val="75000"/>
                </a:schemeClr>
              </a:solidFill>
              <a:latin typeface="メイリオ" panose="020B0604030504040204" pitchFamily="50" charset="-128"/>
              <a:ea typeface="メイリオ" panose="020B0604030504040204" pitchFamily="50" charset="-128"/>
            </a:endParaRPr>
          </a:p>
          <a:p>
            <a:pPr algn="ctr"/>
            <a:endParaRPr lang="ja-JP" altLang="en-US" sz="1600" b="1" dirty="0">
              <a:solidFill>
                <a:schemeClr val="accent6">
                  <a:lumMod val="75000"/>
                </a:schemeClr>
              </a:solidFill>
              <a:latin typeface="メイリオ" panose="020B0604030504040204" pitchFamily="50" charset="-128"/>
              <a:ea typeface="メイリオ" panose="020B0604030504040204" pitchFamily="50" charset="-128"/>
            </a:endParaRPr>
          </a:p>
          <a:p>
            <a:pPr algn="ctr"/>
            <a:r>
              <a:rPr lang="ja-JP" altLang="en-US" sz="1600" b="1" dirty="0">
                <a:solidFill>
                  <a:schemeClr val="accent6">
                    <a:lumMod val="75000"/>
                  </a:schemeClr>
                </a:solidFill>
                <a:latin typeface="メイリオ" panose="020B0604030504040204" pitchFamily="50" charset="-128"/>
                <a:ea typeface="メイリオ" panose="020B0604030504040204" pitchFamily="50" charset="-128"/>
              </a:rPr>
              <a:t>この度、今年度の「あいちの未来クリエイト部」に</a:t>
            </a:r>
            <a:r>
              <a:rPr lang="ja-JP" altLang="en-US" sz="1600" b="1" dirty="0" smtClean="0">
                <a:solidFill>
                  <a:schemeClr val="accent6">
                    <a:lumMod val="75000"/>
                  </a:schemeClr>
                </a:solidFill>
                <a:latin typeface="メイリオ" panose="020B0604030504040204" pitchFamily="50" charset="-128"/>
                <a:ea typeface="メイリオ" panose="020B0604030504040204" pitchFamily="50" charset="-128"/>
              </a:rPr>
              <a:t>よる</a:t>
            </a:r>
            <a:endParaRPr lang="en-US" altLang="ja-JP" sz="1600" b="1" dirty="0" smtClean="0">
              <a:solidFill>
                <a:schemeClr val="accent6">
                  <a:lumMod val="75000"/>
                </a:schemeClr>
              </a:solidFill>
              <a:latin typeface="メイリオ" panose="020B0604030504040204" pitchFamily="50" charset="-128"/>
              <a:ea typeface="メイリオ" panose="020B0604030504040204" pitchFamily="50" charset="-128"/>
            </a:endParaRPr>
          </a:p>
          <a:p>
            <a:pPr algn="ctr"/>
            <a:r>
              <a:rPr lang="ja-JP" altLang="en-US" sz="1600" b="1" dirty="0" smtClean="0">
                <a:solidFill>
                  <a:schemeClr val="accent6">
                    <a:lumMod val="75000"/>
                  </a:schemeClr>
                </a:solidFill>
                <a:latin typeface="メイリオ" panose="020B0604030504040204" pitchFamily="50" charset="-128"/>
                <a:ea typeface="メイリオ" panose="020B0604030504040204" pitchFamily="50" charset="-128"/>
              </a:rPr>
              <a:t>これ</a:t>
            </a:r>
            <a:r>
              <a:rPr lang="ja-JP" altLang="en-US" sz="1600" b="1" dirty="0">
                <a:solidFill>
                  <a:schemeClr val="accent6">
                    <a:lumMod val="75000"/>
                  </a:schemeClr>
                </a:solidFill>
                <a:latin typeface="メイリオ" panose="020B0604030504040204" pitchFamily="50" charset="-128"/>
                <a:ea typeface="メイリオ" panose="020B0604030504040204" pitchFamily="50" charset="-128"/>
              </a:rPr>
              <a:t>までの調査研究発表会</a:t>
            </a:r>
            <a:r>
              <a:rPr lang="ja-JP" altLang="en-US" sz="1600" b="1" dirty="0" smtClean="0">
                <a:solidFill>
                  <a:schemeClr val="accent6">
                    <a:lumMod val="75000"/>
                  </a:schemeClr>
                </a:solidFill>
                <a:latin typeface="メイリオ" panose="020B0604030504040204" pitchFamily="50" charset="-128"/>
                <a:ea typeface="メイリオ" panose="020B0604030504040204" pitchFamily="50" charset="-128"/>
              </a:rPr>
              <a:t>及び</a:t>
            </a:r>
            <a:endParaRPr lang="en-US" altLang="ja-JP" sz="1600" b="1" dirty="0" smtClean="0">
              <a:solidFill>
                <a:schemeClr val="accent6">
                  <a:lumMod val="75000"/>
                </a:schemeClr>
              </a:solidFill>
              <a:latin typeface="メイリオ" panose="020B0604030504040204" pitchFamily="50" charset="-128"/>
              <a:ea typeface="メイリオ" panose="020B0604030504040204" pitchFamily="50" charset="-128"/>
            </a:endParaRPr>
          </a:p>
          <a:p>
            <a:pPr algn="ctr"/>
            <a:r>
              <a:rPr lang="ja-JP" altLang="en-US" sz="1600" b="1" dirty="0" smtClean="0">
                <a:solidFill>
                  <a:schemeClr val="accent6">
                    <a:lumMod val="75000"/>
                  </a:schemeClr>
                </a:solidFill>
                <a:latin typeface="メイリオ" panose="020B0604030504040204" pitchFamily="50" charset="-128"/>
                <a:ea typeface="メイリオ" panose="020B0604030504040204" pitchFamily="50" charset="-128"/>
              </a:rPr>
              <a:t>昨年度</a:t>
            </a:r>
            <a:r>
              <a:rPr lang="ja-JP" altLang="en-US" sz="1600" b="1" dirty="0">
                <a:solidFill>
                  <a:schemeClr val="accent6">
                    <a:lumMod val="75000"/>
                  </a:schemeClr>
                </a:solidFill>
                <a:latin typeface="メイリオ" panose="020B0604030504040204" pitchFamily="50" charset="-128"/>
                <a:ea typeface="メイリオ" panose="020B0604030504040204" pitchFamily="50" charset="-128"/>
              </a:rPr>
              <a:t>の「あいちの未来クリエイト部」に</a:t>
            </a:r>
            <a:r>
              <a:rPr lang="ja-JP" altLang="en-US" sz="1600" b="1" dirty="0" smtClean="0">
                <a:solidFill>
                  <a:schemeClr val="accent6">
                    <a:lumMod val="75000"/>
                  </a:schemeClr>
                </a:solidFill>
                <a:latin typeface="メイリオ" panose="020B0604030504040204" pitchFamily="50" charset="-128"/>
                <a:ea typeface="メイリオ" panose="020B0604030504040204" pitchFamily="50" charset="-128"/>
              </a:rPr>
              <a:t>よる</a:t>
            </a:r>
            <a:endParaRPr lang="en-US" altLang="ja-JP" sz="1600" b="1" dirty="0" smtClean="0">
              <a:solidFill>
                <a:schemeClr val="accent6">
                  <a:lumMod val="75000"/>
                </a:schemeClr>
              </a:solidFill>
              <a:latin typeface="メイリオ" panose="020B0604030504040204" pitchFamily="50" charset="-128"/>
              <a:ea typeface="メイリオ" panose="020B0604030504040204" pitchFamily="50" charset="-128"/>
            </a:endParaRPr>
          </a:p>
          <a:p>
            <a:pPr algn="ctr"/>
            <a:r>
              <a:rPr lang="ja-JP" altLang="en-US" sz="1600" b="1" dirty="0" smtClean="0">
                <a:solidFill>
                  <a:schemeClr val="accent6">
                    <a:lumMod val="75000"/>
                  </a:schemeClr>
                </a:solidFill>
                <a:latin typeface="メイリオ" panose="020B0604030504040204" pitchFamily="50" charset="-128"/>
                <a:ea typeface="メイリオ" panose="020B0604030504040204" pitchFamily="50" charset="-128"/>
              </a:rPr>
              <a:t>調査</a:t>
            </a:r>
            <a:r>
              <a:rPr lang="ja-JP" altLang="en-US" sz="1600" b="1" dirty="0">
                <a:solidFill>
                  <a:schemeClr val="accent6">
                    <a:lumMod val="75000"/>
                  </a:schemeClr>
                </a:solidFill>
                <a:latin typeface="メイリオ" panose="020B0604030504040204" pitchFamily="50" charset="-128"/>
                <a:ea typeface="メイリオ" panose="020B0604030504040204" pitchFamily="50" charset="-128"/>
              </a:rPr>
              <a:t>研究活動や作成した教材、現在の活動について</a:t>
            </a:r>
            <a:r>
              <a:rPr lang="ja-JP" altLang="en-US" sz="1600" b="1" dirty="0" smtClean="0">
                <a:solidFill>
                  <a:schemeClr val="accent6">
                    <a:lumMod val="75000"/>
                  </a:schemeClr>
                </a:solidFill>
                <a:latin typeface="メイリオ" panose="020B0604030504040204" pitchFamily="50" charset="-128"/>
                <a:ea typeface="メイリオ" panose="020B0604030504040204" pitchFamily="50" charset="-128"/>
              </a:rPr>
              <a:t>の</a:t>
            </a:r>
            <a:endParaRPr lang="en-US" altLang="ja-JP" sz="1600" b="1" dirty="0" smtClean="0">
              <a:solidFill>
                <a:schemeClr val="accent6">
                  <a:lumMod val="75000"/>
                </a:schemeClr>
              </a:solidFill>
              <a:latin typeface="メイリオ" panose="020B0604030504040204" pitchFamily="50" charset="-128"/>
              <a:ea typeface="メイリオ" panose="020B0604030504040204" pitchFamily="50" charset="-128"/>
            </a:endParaRPr>
          </a:p>
          <a:p>
            <a:pPr algn="ctr"/>
            <a:r>
              <a:rPr lang="ja-JP" altLang="en-US" sz="1600" b="1" dirty="0" smtClean="0">
                <a:solidFill>
                  <a:schemeClr val="accent6">
                    <a:lumMod val="75000"/>
                  </a:schemeClr>
                </a:solidFill>
                <a:latin typeface="メイリオ" panose="020B0604030504040204" pitchFamily="50" charset="-128"/>
                <a:ea typeface="メイリオ" panose="020B0604030504040204" pitchFamily="50" charset="-128"/>
              </a:rPr>
              <a:t>発表会</a:t>
            </a:r>
            <a:r>
              <a:rPr lang="ja-JP" altLang="en-US" sz="1600" b="1" dirty="0">
                <a:solidFill>
                  <a:schemeClr val="accent6">
                    <a:lumMod val="75000"/>
                  </a:schemeClr>
                </a:solidFill>
                <a:latin typeface="メイリオ" panose="020B0604030504040204" pitchFamily="50" charset="-128"/>
                <a:ea typeface="メイリオ" panose="020B0604030504040204" pitchFamily="50" charset="-128"/>
              </a:rPr>
              <a:t>をオンラインで開催します。</a:t>
            </a:r>
          </a:p>
          <a:p>
            <a:pPr algn="ctr"/>
            <a:r>
              <a:rPr lang="ja-JP" altLang="en-US" sz="1600" b="1" dirty="0" smtClean="0">
                <a:solidFill>
                  <a:schemeClr val="accent6">
                    <a:lumMod val="75000"/>
                  </a:schemeClr>
                </a:solidFill>
                <a:latin typeface="メイリオ" panose="020B0604030504040204" pitchFamily="50" charset="-128"/>
                <a:ea typeface="メイリオ" panose="020B0604030504040204" pitchFamily="50" charset="-128"/>
              </a:rPr>
              <a:t>是非</a:t>
            </a:r>
            <a:r>
              <a:rPr lang="ja-JP" altLang="en-US" sz="1600" b="1" dirty="0">
                <a:solidFill>
                  <a:schemeClr val="accent6">
                    <a:lumMod val="75000"/>
                  </a:schemeClr>
                </a:solidFill>
                <a:latin typeface="メイリオ" panose="020B0604030504040204" pitchFamily="50" charset="-128"/>
                <a:ea typeface="メイリオ" panose="020B0604030504040204" pitchFamily="50" charset="-128"/>
              </a:rPr>
              <a:t>御覧ください。</a:t>
            </a:r>
          </a:p>
        </p:txBody>
      </p:sp>
      <p:sp>
        <p:nvSpPr>
          <p:cNvPr id="39" name="テキスト ボックス 38"/>
          <p:cNvSpPr txBox="1"/>
          <p:nvPr/>
        </p:nvSpPr>
        <p:spPr>
          <a:xfrm>
            <a:off x="2885684" y="8301092"/>
            <a:ext cx="4326445" cy="1077218"/>
          </a:xfrm>
          <a:prstGeom prst="rect">
            <a:avLst/>
          </a:prstGeom>
          <a:noFill/>
        </p:spPr>
        <p:txBody>
          <a:bodyPr wrap="square" rtlCol="0">
            <a:spAutoFit/>
          </a:bodyPr>
          <a:lstStyle/>
          <a:p>
            <a:r>
              <a:rPr lang="ja-JP" altLang="en-US" dirty="0" smtClean="0">
                <a:solidFill>
                  <a:schemeClr val="accent6">
                    <a:lumMod val="50000"/>
                  </a:schemeClr>
                </a:solidFill>
                <a:latin typeface="メイリオ" panose="020B0604030504040204" pitchFamily="50" charset="-128"/>
                <a:ea typeface="メイリオ" panose="020B0604030504040204" pitchFamily="50" charset="-128"/>
              </a:rPr>
              <a:t>開催</a:t>
            </a:r>
            <a:r>
              <a:rPr lang="ja-JP" altLang="en-US" sz="1998" dirty="0" smtClean="0">
                <a:solidFill>
                  <a:srgbClr val="00B050"/>
                </a:solidFill>
                <a:latin typeface="メイリオ" panose="020B0604030504040204" pitchFamily="50" charset="-128"/>
                <a:ea typeface="メイリオ" panose="020B0604030504040204" pitchFamily="50" charset="-128"/>
              </a:rPr>
              <a:t>　</a:t>
            </a:r>
            <a:r>
              <a:rPr lang="ja-JP" altLang="en-US" sz="2400" b="1" dirty="0" smtClean="0">
                <a:solidFill>
                  <a:srgbClr val="00B050"/>
                </a:solidFill>
                <a:latin typeface="メイリオ" panose="020B0604030504040204" pitchFamily="50" charset="-128"/>
                <a:ea typeface="メイリオ" panose="020B0604030504040204" pitchFamily="50" charset="-128"/>
              </a:rPr>
              <a:t>オンライン開催</a:t>
            </a:r>
            <a:endParaRPr lang="en-US" altLang="ja-JP" sz="2400" b="1" dirty="0">
              <a:solidFill>
                <a:srgbClr val="00B050"/>
              </a:solidFill>
              <a:latin typeface="メイリオ" panose="020B0604030504040204" pitchFamily="50" charset="-128"/>
              <a:ea typeface="メイリオ" panose="020B0604030504040204" pitchFamily="50" charset="-128"/>
            </a:endParaRPr>
          </a:p>
          <a:p>
            <a:r>
              <a:rPr lang="ja-JP" altLang="en-US" dirty="0" smtClean="0">
                <a:solidFill>
                  <a:schemeClr val="accent6">
                    <a:lumMod val="50000"/>
                  </a:schemeClr>
                </a:solidFill>
                <a:latin typeface="メイリオ" panose="020B0604030504040204" pitchFamily="50" charset="-128"/>
                <a:ea typeface="メイリオ" panose="020B0604030504040204" pitchFamily="50" charset="-128"/>
              </a:rPr>
              <a:t>形式</a:t>
            </a:r>
            <a:r>
              <a:rPr lang="ja-JP" altLang="en-US" sz="2400" b="1" dirty="0" smtClean="0">
                <a:solidFill>
                  <a:srgbClr val="00B050"/>
                </a:solidFill>
                <a:latin typeface="メイリオ" panose="020B0604030504040204" pitchFamily="50" charset="-128"/>
                <a:ea typeface="メイリオ" panose="020B0604030504040204" pitchFamily="50" charset="-128"/>
              </a:rPr>
              <a:t>　（</a:t>
            </a:r>
            <a:r>
              <a:rPr lang="en-US" altLang="ja-JP" sz="2400" b="1" dirty="0">
                <a:solidFill>
                  <a:srgbClr val="00B050"/>
                </a:solidFill>
                <a:latin typeface="メイリオ" panose="020B0604030504040204" pitchFamily="50" charset="-128"/>
                <a:ea typeface="メイリオ" panose="020B0604030504040204" pitchFamily="50" charset="-128"/>
              </a:rPr>
              <a:t>Zoom</a:t>
            </a:r>
            <a:r>
              <a:rPr lang="ja-JP" altLang="en-US" sz="2400" b="1" dirty="0">
                <a:solidFill>
                  <a:srgbClr val="00B050"/>
                </a:solidFill>
                <a:latin typeface="メイリオ" panose="020B0604030504040204" pitchFamily="50" charset="-128"/>
                <a:ea typeface="メイリオ" panose="020B0604030504040204" pitchFamily="50" charset="-128"/>
              </a:rPr>
              <a:t>ウェビナー</a:t>
            </a:r>
            <a:r>
              <a:rPr lang="ja-JP" altLang="en-US" sz="2400" b="1" dirty="0" smtClean="0">
                <a:solidFill>
                  <a:srgbClr val="00B050"/>
                </a:solidFill>
                <a:latin typeface="メイリオ" panose="020B0604030504040204" pitchFamily="50" charset="-128"/>
                <a:ea typeface="メイリオ" panose="020B0604030504040204" pitchFamily="50" charset="-128"/>
              </a:rPr>
              <a:t>）</a:t>
            </a:r>
            <a:endParaRPr lang="en-US" altLang="ja-JP" sz="2400" b="1" dirty="0" smtClean="0">
              <a:solidFill>
                <a:srgbClr val="00B050"/>
              </a:solidFill>
              <a:latin typeface="メイリオ" panose="020B0604030504040204" pitchFamily="50" charset="-128"/>
              <a:ea typeface="メイリオ" panose="020B0604030504040204" pitchFamily="50" charset="-128"/>
            </a:endParaRPr>
          </a:p>
          <a:p>
            <a:pPr algn="r"/>
            <a:r>
              <a:rPr lang="en-US" altLang="ja-JP" sz="1600" dirty="0" smtClean="0">
                <a:solidFill>
                  <a:schemeClr val="accent6">
                    <a:lumMod val="50000"/>
                  </a:schemeClr>
                </a:solidFill>
                <a:latin typeface="メイリオ" panose="020B0604030504040204" pitchFamily="50" charset="-128"/>
                <a:ea typeface="メイリオ" panose="020B0604030504040204" pitchFamily="50" charset="-128"/>
              </a:rPr>
              <a:t>※</a:t>
            </a:r>
            <a:r>
              <a:rPr lang="ja-JP" altLang="en-US" sz="1600" dirty="0">
                <a:solidFill>
                  <a:schemeClr val="accent6">
                    <a:lumMod val="50000"/>
                  </a:schemeClr>
                </a:solidFill>
                <a:latin typeface="メイリオ" panose="020B0604030504040204" pitchFamily="50" charset="-128"/>
                <a:ea typeface="メイリオ" panose="020B0604030504040204" pitchFamily="50" charset="-128"/>
              </a:rPr>
              <a:t>通信料は各自</a:t>
            </a:r>
            <a:r>
              <a:rPr lang="ja-JP" altLang="en-US" sz="1600" dirty="0" smtClean="0">
                <a:solidFill>
                  <a:schemeClr val="accent6">
                    <a:lumMod val="50000"/>
                  </a:schemeClr>
                </a:solidFill>
                <a:latin typeface="メイリオ" panose="020B0604030504040204" pitchFamily="50" charset="-128"/>
                <a:ea typeface="メイリオ" panose="020B0604030504040204" pitchFamily="50" charset="-128"/>
              </a:rPr>
              <a:t>の負担</a:t>
            </a:r>
            <a:r>
              <a:rPr lang="ja-JP" altLang="en-US" sz="1600" dirty="0">
                <a:solidFill>
                  <a:schemeClr val="accent6">
                    <a:lumMod val="50000"/>
                  </a:schemeClr>
                </a:solidFill>
                <a:latin typeface="メイリオ" panose="020B0604030504040204" pitchFamily="50" charset="-128"/>
                <a:ea typeface="メイリオ" panose="020B0604030504040204" pitchFamily="50" charset="-128"/>
              </a:rPr>
              <a:t>となります</a:t>
            </a:r>
            <a:r>
              <a:rPr lang="ja-JP" altLang="en-US" sz="1600" dirty="0" smtClean="0">
                <a:solidFill>
                  <a:schemeClr val="accent6">
                    <a:lumMod val="50000"/>
                  </a:schemeClr>
                </a:solidFill>
                <a:latin typeface="メイリオ" panose="020B0604030504040204" pitchFamily="50" charset="-128"/>
                <a:ea typeface="メイリオ" panose="020B0604030504040204" pitchFamily="50" charset="-128"/>
              </a:rPr>
              <a:t>。</a:t>
            </a:r>
            <a:endParaRPr lang="en-US" altLang="ja-JP" sz="1600" dirty="0" smtClean="0">
              <a:solidFill>
                <a:schemeClr val="accent6">
                  <a:lumMod val="50000"/>
                </a:schemeClr>
              </a:solidFill>
              <a:latin typeface="メイリオ" panose="020B0604030504040204" pitchFamily="50" charset="-128"/>
              <a:ea typeface="メイリオ" panose="020B0604030504040204" pitchFamily="50" charset="-128"/>
            </a:endParaRPr>
          </a:p>
        </p:txBody>
      </p:sp>
      <p:sp>
        <p:nvSpPr>
          <p:cNvPr id="55" name="テキスト ボックス 54"/>
          <p:cNvSpPr txBox="1"/>
          <p:nvPr/>
        </p:nvSpPr>
        <p:spPr>
          <a:xfrm>
            <a:off x="118630" y="8297229"/>
            <a:ext cx="2874453" cy="1231106"/>
          </a:xfrm>
          <a:prstGeom prst="rect">
            <a:avLst/>
          </a:prstGeom>
          <a:noFill/>
        </p:spPr>
        <p:txBody>
          <a:bodyPr wrap="square" rtlCol="0">
            <a:spAutoFit/>
          </a:bodyPr>
          <a:lstStyle/>
          <a:p>
            <a:pPr algn="ctr"/>
            <a:endParaRPr lang="en-US" altLang="ja-JP" sz="600" b="1" dirty="0">
              <a:solidFill>
                <a:srgbClr val="00B050"/>
              </a:solidFill>
              <a:latin typeface="メイリオ" panose="020B0604030504040204" pitchFamily="50" charset="-128"/>
              <a:ea typeface="メイリオ" panose="020B0604030504040204" pitchFamily="50" charset="-128"/>
            </a:endParaRPr>
          </a:p>
          <a:p>
            <a:pPr algn="ctr"/>
            <a:r>
              <a:rPr lang="en-US" altLang="ja-JP" sz="4400" b="1" dirty="0" smtClean="0">
                <a:solidFill>
                  <a:srgbClr val="00B050"/>
                </a:solidFill>
                <a:latin typeface="メイリオ" panose="020B0604030504040204" pitchFamily="50" charset="-128"/>
                <a:ea typeface="メイリオ" panose="020B0604030504040204" pitchFamily="50" charset="-128"/>
              </a:rPr>
              <a:t>11</a:t>
            </a:r>
            <a:r>
              <a:rPr lang="ja-JP" altLang="en-US" sz="2000" b="1" dirty="0" smtClean="0">
                <a:solidFill>
                  <a:srgbClr val="00B050"/>
                </a:solidFill>
                <a:latin typeface="メイリオ" panose="020B0604030504040204" pitchFamily="50" charset="-128"/>
                <a:ea typeface="メイリオ" panose="020B0604030504040204" pitchFamily="50" charset="-128"/>
              </a:rPr>
              <a:t>月</a:t>
            </a:r>
            <a:r>
              <a:rPr lang="ja-JP" altLang="en-US" sz="4400" b="1" dirty="0">
                <a:solidFill>
                  <a:srgbClr val="00B050"/>
                </a:solidFill>
                <a:latin typeface="メイリオ" panose="020B0604030504040204" pitchFamily="50" charset="-128"/>
                <a:ea typeface="メイリオ" panose="020B0604030504040204" pitchFamily="50" charset="-128"/>
              </a:rPr>
              <a:t>７</a:t>
            </a:r>
            <a:r>
              <a:rPr lang="ja-JP" altLang="en-US" sz="2000" b="1" dirty="0" smtClean="0">
                <a:solidFill>
                  <a:srgbClr val="00B050"/>
                </a:solidFill>
                <a:latin typeface="メイリオ" panose="020B0604030504040204" pitchFamily="50" charset="-128"/>
                <a:ea typeface="メイリオ" panose="020B0604030504040204" pitchFamily="50" charset="-128"/>
              </a:rPr>
              <a:t>日</a:t>
            </a:r>
            <a:r>
              <a:rPr lang="en-US" altLang="ja-JP" sz="2400" b="1" dirty="0" smtClean="0">
                <a:solidFill>
                  <a:srgbClr val="00B050"/>
                </a:solidFill>
                <a:latin typeface="メイリオ" panose="020B0604030504040204" pitchFamily="50" charset="-128"/>
                <a:ea typeface="メイリオ" panose="020B0604030504040204" pitchFamily="50" charset="-128"/>
              </a:rPr>
              <a:t>(</a:t>
            </a:r>
            <a:r>
              <a:rPr lang="ja-JP" altLang="en-US" sz="2400" b="1" dirty="0">
                <a:solidFill>
                  <a:srgbClr val="00B050"/>
                </a:solidFill>
                <a:latin typeface="メイリオ" panose="020B0604030504040204" pitchFamily="50" charset="-128"/>
                <a:ea typeface="メイリオ" panose="020B0604030504040204" pitchFamily="50" charset="-128"/>
              </a:rPr>
              <a:t>日</a:t>
            </a:r>
            <a:r>
              <a:rPr lang="en-US" altLang="ja-JP" sz="2400" b="1" dirty="0" smtClean="0">
                <a:solidFill>
                  <a:srgbClr val="00B050"/>
                </a:solidFill>
                <a:latin typeface="メイリオ" panose="020B0604030504040204" pitchFamily="50" charset="-128"/>
                <a:ea typeface="メイリオ" panose="020B0604030504040204" pitchFamily="50" charset="-128"/>
              </a:rPr>
              <a:t>)</a:t>
            </a:r>
            <a:endParaRPr lang="en-US" altLang="ja-JP" sz="3198" b="1" dirty="0">
              <a:solidFill>
                <a:srgbClr val="00B050"/>
              </a:solidFill>
              <a:latin typeface="メイリオ" panose="020B0604030504040204" pitchFamily="50" charset="-128"/>
              <a:ea typeface="メイリオ" panose="020B0604030504040204" pitchFamily="50" charset="-128"/>
            </a:endParaRPr>
          </a:p>
          <a:p>
            <a:pPr algn="ctr"/>
            <a:r>
              <a:rPr lang="ja-JP" altLang="en-US" sz="2400" b="1" dirty="0" smtClean="0">
                <a:solidFill>
                  <a:srgbClr val="00B050"/>
                </a:solidFill>
                <a:latin typeface="メイリオ" panose="020B0604030504040204" pitchFamily="50" charset="-128"/>
                <a:ea typeface="メイリオ" panose="020B0604030504040204" pitchFamily="50" charset="-128"/>
              </a:rPr>
              <a:t>午前</a:t>
            </a:r>
            <a:r>
              <a:rPr lang="en-US" altLang="ja-JP" sz="2400" b="1" dirty="0" smtClean="0">
                <a:solidFill>
                  <a:srgbClr val="00B050"/>
                </a:solidFill>
                <a:latin typeface="メイリオ" panose="020B0604030504040204" pitchFamily="50" charset="-128"/>
                <a:ea typeface="メイリオ" panose="020B0604030504040204" pitchFamily="50" charset="-128"/>
              </a:rPr>
              <a:t>11</a:t>
            </a:r>
            <a:r>
              <a:rPr lang="ja-JP" altLang="en-US" sz="2400" b="1" dirty="0" smtClean="0">
                <a:solidFill>
                  <a:srgbClr val="00B050"/>
                </a:solidFill>
                <a:latin typeface="メイリオ" panose="020B0604030504040204" pitchFamily="50" charset="-128"/>
                <a:ea typeface="メイリオ" panose="020B0604030504040204" pitchFamily="50" charset="-128"/>
              </a:rPr>
              <a:t>時～正午</a:t>
            </a:r>
            <a:endParaRPr lang="en-US" altLang="ja-JP" sz="2400" b="1" dirty="0" smtClean="0">
              <a:solidFill>
                <a:srgbClr val="00B050"/>
              </a:solidFill>
              <a:latin typeface="メイリオ" panose="020B0604030504040204" pitchFamily="50" charset="-128"/>
              <a:ea typeface="メイリオ" panose="020B0604030504040204" pitchFamily="50" charset="-128"/>
            </a:endParaRPr>
          </a:p>
        </p:txBody>
      </p:sp>
      <p:pic>
        <p:nvPicPr>
          <p:cNvPr id="4" name="図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2187" y="624801"/>
            <a:ext cx="6479425" cy="898759"/>
          </a:xfrm>
          <a:prstGeom prst="rect">
            <a:avLst/>
          </a:prstGeom>
        </p:spPr>
      </p:pic>
      <p:pic>
        <p:nvPicPr>
          <p:cNvPr id="6" name="図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16942" y="4065948"/>
            <a:ext cx="2795634" cy="2096726"/>
          </a:xfrm>
          <a:prstGeom prst="rect">
            <a:avLst/>
          </a:prstGeom>
          <a:ln>
            <a:noFill/>
          </a:ln>
          <a:effectLst>
            <a:softEdge rad="112500"/>
          </a:effectLst>
        </p:spPr>
      </p:pic>
      <p:pic>
        <p:nvPicPr>
          <p:cNvPr id="7" name="図 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674764" y="4065948"/>
            <a:ext cx="2726036" cy="2044528"/>
          </a:xfrm>
          <a:prstGeom prst="rect">
            <a:avLst/>
          </a:prstGeom>
          <a:ln>
            <a:noFill/>
          </a:ln>
          <a:effectLst>
            <a:softEdge rad="112500"/>
          </a:effectLst>
        </p:spPr>
      </p:pic>
      <p:pic>
        <p:nvPicPr>
          <p:cNvPr id="8" name="図 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763094" y="302069"/>
            <a:ext cx="571627" cy="571627"/>
          </a:xfrm>
          <a:prstGeom prst="rect">
            <a:avLst/>
          </a:prstGeom>
        </p:spPr>
      </p:pic>
      <p:pic>
        <p:nvPicPr>
          <p:cNvPr id="10" name="図 9"/>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903355" y="306406"/>
            <a:ext cx="571499" cy="571499"/>
          </a:xfrm>
          <a:prstGeom prst="rect">
            <a:avLst/>
          </a:prstGeom>
        </p:spPr>
      </p:pic>
      <p:pic>
        <p:nvPicPr>
          <p:cNvPr id="11" name="図 10"/>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480170" y="306406"/>
            <a:ext cx="567290" cy="567290"/>
          </a:xfrm>
          <a:prstGeom prst="rect">
            <a:avLst/>
          </a:prstGeom>
        </p:spPr>
      </p:pic>
    </p:spTree>
    <p:extLst>
      <p:ext uri="{BB962C8B-B14F-4D97-AF65-F5344CB8AC3E}">
        <p14:creationId xmlns:p14="http://schemas.microsoft.com/office/powerpoint/2010/main" val="8995935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ext Box 35"/>
          <p:cNvSpPr txBox="1">
            <a:spLocks noChangeArrowheads="1"/>
          </p:cNvSpPr>
          <p:nvPr/>
        </p:nvSpPr>
        <p:spPr bwMode="auto">
          <a:xfrm>
            <a:off x="142705" y="5831224"/>
            <a:ext cx="6593637" cy="21739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chemeClr val="tx1"/>
                </a:solidFill>
                <a:latin typeface="Calibri" pitchFamily="34" charset="0"/>
                <a:ea typeface="ＭＳ Ｐゴシック" charset="-128"/>
              </a:defRPr>
            </a:lvl1pPr>
            <a:lvl2pPr marL="742950" indent="-285750" eaLnBrk="0" hangingPunct="0">
              <a:defRPr kumimoji="1" sz="2000">
                <a:solidFill>
                  <a:schemeClr val="tx1"/>
                </a:solidFill>
                <a:latin typeface="Calibri" pitchFamily="34" charset="0"/>
                <a:ea typeface="ＭＳ Ｐゴシック" charset="-128"/>
              </a:defRPr>
            </a:lvl2pPr>
            <a:lvl3pPr marL="1143000" indent="-228600" eaLnBrk="0" hangingPunct="0">
              <a:defRPr kumimoji="1" sz="2000">
                <a:solidFill>
                  <a:schemeClr val="tx1"/>
                </a:solidFill>
                <a:latin typeface="Calibri" pitchFamily="34" charset="0"/>
                <a:ea typeface="ＭＳ Ｐゴシック" charset="-128"/>
              </a:defRPr>
            </a:lvl3pPr>
            <a:lvl4pPr marL="1600200" indent="-228600" eaLnBrk="0" hangingPunct="0">
              <a:defRPr kumimoji="1" sz="2000">
                <a:solidFill>
                  <a:schemeClr val="tx1"/>
                </a:solidFill>
                <a:latin typeface="Calibri" pitchFamily="34" charset="0"/>
                <a:ea typeface="ＭＳ Ｐゴシック" charset="-128"/>
              </a:defRPr>
            </a:lvl4pPr>
            <a:lvl5pPr marL="2057400" indent="-228600" eaLnBrk="0" hangingPunct="0">
              <a:defRPr kumimoji="1" sz="2000">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sz="2000">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sz="2000">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sz="2000">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sz="2000">
                <a:solidFill>
                  <a:schemeClr val="tx1"/>
                </a:solidFill>
                <a:latin typeface="Calibri" pitchFamily="34" charset="0"/>
                <a:ea typeface="ＭＳ Ｐゴシック" charset="-128"/>
              </a:defRPr>
            </a:lvl9pPr>
          </a:lstStyle>
          <a:p>
            <a:pPr defTabSz="913842" eaLnBrk="1" hangingPunct="1">
              <a:defRPr/>
            </a:pPr>
            <a:r>
              <a:rPr lang="ja-JP" altLang="en-US" sz="1598" b="1" dirty="0">
                <a:ln/>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～申込先・問合せ先～</a:t>
            </a:r>
            <a:r>
              <a:rPr lang="ja-JP" altLang="en-US" sz="1398" b="1" dirty="0">
                <a:solidFill>
                  <a:schemeClr val="accent6">
                    <a:lumMod val="75000"/>
                  </a:schemeClr>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598"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598" b="1" u="sng"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締切日</a:t>
            </a:r>
            <a:r>
              <a:rPr lang="ja-JP" altLang="en-US" sz="1598" b="1" u="sng" dirty="0" smtClean="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598" b="1" u="sng" dirty="0" smtClean="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11</a:t>
            </a:r>
            <a:r>
              <a:rPr lang="ja-JP" altLang="en-US" sz="1598" b="1" u="sng" dirty="0" smtClean="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月１日</a:t>
            </a:r>
            <a:r>
              <a:rPr lang="en-US" altLang="ja-JP" sz="1598" b="1" u="sng" dirty="0" smtClean="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598" b="1" u="sng"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598" b="1" u="sng" dirty="0" smtClean="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598" b="1" u="sng" dirty="0" smtClean="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午後５時</a:t>
            </a:r>
            <a:endParaRPr lang="en-US" altLang="ja-JP" sz="1598" b="1" u="sng"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defTabSz="913842" eaLnBrk="1" hangingPunct="1">
              <a:defRPr/>
            </a:pPr>
            <a:r>
              <a:rPr lang="ja-JP" altLang="en-US" sz="1200"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愛知県環境局環境政策部環境活動推進課　環境学習グループ</a:t>
            </a:r>
            <a:endParaRPr lang="en-US" altLang="ja-JP" sz="1200"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defTabSz="913842" eaLnBrk="1" hangingPunct="1">
              <a:spcBef>
                <a:spcPts val="299"/>
              </a:spcBef>
              <a:defRPr/>
            </a:pPr>
            <a:r>
              <a:rPr lang="ja-JP" altLang="en-US" sz="1200"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　電　話　　</a:t>
            </a:r>
            <a:r>
              <a:rPr lang="en-US" altLang="ja-JP" sz="1200"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052-954-6208</a:t>
            </a:r>
          </a:p>
          <a:p>
            <a:pPr defTabSz="913842" eaLnBrk="1" hangingPunct="1">
              <a:lnSpc>
                <a:spcPts val="1598"/>
              </a:lnSpc>
              <a:defRPr/>
            </a:pPr>
            <a:r>
              <a:rPr lang="ja-JP" altLang="en-US" sz="1200"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　ＦＡＸ　　</a:t>
            </a:r>
            <a:r>
              <a:rPr lang="en-US" altLang="ja-JP" sz="1200"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052-954-6914</a:t>
            </a:r>
            <a:r>
              <a:rPr lang="ja-JP" altLang="en-US" sz="1200"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200"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defTabSz="913842" eaLnBrk="1" hangingPunct="1">
              <a:lnSpc>
                <a:spcPts val="1598"/>
              </a:lnSpc>
              <a:defRPr/>
            </a:pPr>
            <a:r>
              <a:rPr lang="ja-JP" altLang="en-US" sz="1200"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　Ｅメール　</a:t>
            </a:r>
            <a:r>
              <a:rPr lang="en-US" altLang="ja-JP" sz="1200"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kankyokatsudo@pref.aichi.lg.jp</a:t>
            </a:r>
            <a:r>
              <a:rPr lang="ja-JP" altLang="en-US" sz="1200"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200"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spcBef>
                <a:spcPts val="299"/>
              </a:spcBef>
              <a:defRPr/>
            </a:pPr>
            <a:r>
              <a:rPr lang="ja-JP" altLang="en-US" sz="1200"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　申込用紙に必要事項を記入し、</a:t>
            </a:r>
            <a:r>
              <a:rPr lang="ja-JP" altLang="en-US" sz="1200"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ＦＡＸ又はＥメールのいずれか</a:t>
            </a:r>
            <a:r>
              <a:rPr lang="ja-JP" altLang="en-US" sz="1200"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でお申込みください。</a:t>
            </a:r>
            <a:endParaRPr lang="en-US" altLang="ja-JP" sz="1200"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just" eaLnBrk="1" hangingPunct="1">
              <a:spcBef>
                <a:spcPts val="299"/>
              </a:spcBef>
              <a:defRPr/>
            </a:pPr>
            <a:r>
              <a:rPr lang="ja-JP" altLang="en-US" sz="1200"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　ご記入いただいた情報は、</a:t>
            </a:r>
            <a:r>
              <a:rPr lang="ja-JP" altLang="en-US" sz="1200" dirty="0" smtClean="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当発表会に</a:t>
            </a:r>
            <a:r>
              <a:rPr lang="ja-JP" altLang="en-US" sz="1200"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関わる目的にのみ利用します</a:t>
            </a:r>
            <a:r>
              <a:rPr lang="ja-JP" altLang="en-US" sz="1200" dirty="0" smtClean="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smtClean="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just" eaLnBrk="1" hangingPunct="1">
              <a:spcBef>
                <a:spcPts val="299"/>
              </a:spcBef>
              <a:defRPr/>
            </a:pPr>
            <a:r>
              <a:rPr lang="ja-JP" altLang="en-US" sz="1200" dirty="0" smtClean="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　参加</a:t>
            </a:r>
            <a:r>
              <a:rPr lang="ja-JP" altLang="en-US" sz="1200"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受付証は</a:t>
            </a:r>
            <a:r>
              <a:rPr lang="ja-JP" altLang="en-US" sz="1200" dirty="0" smtClean="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発行しません</a:t>
            </a:r>
            <a:r>
              <a:rPr lang="ja-JP" altLang="en-US" sz="1200" dirty="0" smtClean="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smtClean="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just" eaLnBrk="1" hangingPunct="1">
              <a:spcBef>
                <a:spcPts val="299"/>
              </a:spcBef>
              <a:defRPr/>
            </a:pPr>
            <a:r>
              <a:rPr lang="ja-JP" altLang="en-US" sz="1200" dirty="0" smtClean="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参加</a:t>
            </a:r>
            <a:r>
              <a:rPr lang="en-US" altLang="ja-JP" sz="1200"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URL</a:t>
            </a:r>
            <a:r>
              <a:rPr lang="ja-JP" altLang="en-US" sz="1200" dirty="0" smtClean="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については</a:t>
            </a:r>
            <a:r>
              <a:rPr lang="ja-JP" altLang="en-US" sz="1200"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、事務局（株式会社フルハシ環境総合研究所）から</a:t>
            </a:r>
          </a:p>
          <a:p>
            <a:pPr algn="just" eaLnBrk="1" hangingPunct="1">
              <a:spcBef>
                <a:spcPts val="299"/>
              </a:spcBef>
              <a:defRPr/>
            </a:pPr>
            <a:r>
              <a:rPr lang="ja-JP" altLang="en-US" sz="1200"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開催</a:t>
            </a:r>
            <a:r>
              <a:rPr lang="ja-JP" altLang="en-US" sz="1200"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日の前日までにメールにて</a:t>
            </a:r>
            <a:r>
              <a:rPr lang="ja-JP" altLang="en-US" sz="1200" dirty="0" smtClean="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お知らせします</a:t>
            </a:r>
            <a:r>
              <a:rPr lang="ja-JP" altLang="en-US" sz="1200"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p>
          <a:p>
            <a:pPr algn="just" eaLnBrk="1" hangingPunct="1">
              <a:spcBef>
                <a:spcPts val="299"/>
              </a:spcBef>
              <a:defRPr/>
            </a:pPr>
            <a:endParaRPr lang="en-US" altLang="ja-JP" sz="1200"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 name="直線コネクタ 2"/>
          <p:cNvCxnSpPr/>
          <p:nvPr/>
        </p:nvCxnSpPr>
        <p:spPr>
          <a:xfrm>
            <a:off x="-394486" y="8096417"/>
            <a:ext cx="7770571" cy="15231"/>
          </a:xfrm>
          <a:prstGeom prst="line">
            <a:avLst/>
          </a:prstGeom>
          <a:ln w="12700">
            <a:solidFill>
              <a:srgbClr val="002060"/>
            </a:solidFill>
            <a:prstDash val="dashDot"/>
          </a:ln>
        </p:spPr>
        <p:style>
          <a:lnRef idx="1">
            <a:schemeClr val="accent1"/>
          </a:lnRef>
          <a:fillRef idx="0">
            <a:schemeClr val="accent1"/>
          </a:fillRef>
          <a:effectRef idx="0">
            <a:schemeClr val="accent1"/>
          </a:effectRef>
          <a:fontRef idx="minor">
            <a:schemeClr val="tx1"/>
          </a:fontRef>
        </p:style>
      </p:cxnSp>
      <p:sp>
        <p:nvSpPr>
          <p:cNvPr id="22" name="Text Box 34"/>
          <p:cNvSpPr txBox="1">
            <a:spLocks noChangeArrowheads="1"/>
          </p:cNvSpPr>
          <p:nvPr/>
        </p:nvSpPr>
        <p:spPr bwMode="auto">
          <a:xfrm>
            <a:off x="142705" y="273928"/>
            <a:ext cx="4342191" cy="4188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kumimoji="1" sz="2000">
                <a:solidFill>
                  <a:schemeClr val="tx1"/>
                </a:solidFill>
                <a:latin typeface="Calibri" pitchFamily="34" charset="0"/>
                <a:ea typeface="ＭＳ Ｐゴシック" charset="-128"/>
              </a:defRPr>
            </a:lvl1pPr>
            <a:lvl2pPr marL="742950" indent="-285750" eaLnBrk="0" hangingPunct="0">
              <a:defRPr kumimoji="1" sz="2000">
                <a:solidFill>
                  <a:schemeClr val="tx1"/>
                </a:solidFill>
                <a:latin typeface="Calibri" pitchFamily="34" charset="0"/>
                <a:ea typeface="ＭＳ Ｐゴシック" charset="-128"/>
              </a:defRPr>
            </a:lvl2pPr>
            <a:lvl3pPr marL="1143000" indent="-228600" eaLnBrk="0" hangingPunct="0">
              <a:defRPr kumimoji="1" sz="2000">
                <a:solidFill>
                  <a:schemeClr val="tx1"/>
                </a:solidFill>
                <a:latin typeface="Calibri" pitchFamily="34" charset="0"/>
                <a:ea typeface="ＭＳ Ｐゴシック" charset="-128"/>
              </a:defRPr>
            </a:lvl3pPr>
            <a:lvl4pPr marL="1600200" indent="-228600" eaLnBrk="0" hangingPunct="0">
              <a:defRPr kumimoji="1" sz="2000">
                <a:solidFill>
                  <a:schemeClr val="tx1"/>
                </a:solidFill>
                <a:latin typeface="Calibri" pitchFamily="34" charset="0"/>
                <a:ea typeface="ＭＳ Ｐゴシック" charset="-128"/>
              </a:defRPr>
            </a:lvl4pPr>
            <a:lvl5pPr marL="2057400" indent="-228600" eaLnBrk="0" hangingPunct="0">
              <a:defRPr kumimoji="1" sz="2000">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sz="2000">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sz="2000">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sz="2000">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sz="2000">
                <a:solidFill>
                  <a:schemeClr val="tx1"/>
                </a:solidFill>
                <a:latin typeface="Calibri" pitchFamily="34" charset="0"/>
                <a:ea typeface="ＭＳ Ｐゴシック" charset="-128"/>
              </a:defRPr>
            </a:lvl9pPr>
          </a:lstStyle>
          <a:p>
            <a:pPr defTabSz="913842" eaLnBrk="1" hangingPunct="1"/>
            <a:r>
              <a:rPr lang="ja-JP" altLang="en-US" sz="1598" b="1" dirty="0">
                <a:ln/>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～発表者・テーマ等～</a:t>
            </a:r>
            <a:endParaRPr lang="ja-JP" altLang="ja-JP" sz="1598" b="1" dirty="0">
              <a:ln/>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Text Box 34"/>
          <p:cNvSpPr txBox="1">
            <a:spLocks noChangeArrowheads="1"/>
          </p:cNvSpPr>
          <p:nvPr/>
        </p:nvSpPr>
        <p:spPr bwMode="auto">
          <a:xfrm>
            <a:off x="0" y="8174734"/>
            <a:ext cx="7116096" cy="381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kumimoji="1" sz="2000">
                <a:solidFill>
                  <a:schemeClr val="tx1"/>
                </a:solidFill>
                <a:latin typeface="Calibri" pitchFamily="34" charset="0"/>
                <a:ea typeface="ＭＳ Ｐゴシック" charset="-128"/>
              </a:defRPr>
            </a:lvl1pPr>
            <a:lvl2pPr marL="742950" indent="-285750" eaLnBrk="0" hangingPunct="0">
              <a:defRPr kumimoji="1" sz="2000">
                <a:solidFill>
                  <a:schemeClr val="tx1"/>
                </a:solidFill>
                <a:latin typeface="Calibri" pitchFamily="34" charset="0"/>
                <a:ea typeface="ＭＳ Ｐゴシック" charset="-128"/>
              </a:defRPr>
            </a:lvl2pPr>
            <a:lvl3pPr marL="1143000" indent="-228600" eaLnBrk="0" hangingPunct="0">
              <a:defRPr kumimoji="1" sz="2000">
                <a:solidFill>
                  <a:schemeClr val="tx1"/>
                </a:solidFill>
                <a:latin typeface="Calibri" pitchFamily="34" charset="0"/>
                <a:ea typeface="ＭＳ Ｐゴシック" charset="-128"/>
              </a:defRPr>
            </a:lvl3pPr>
            <a:lvl4pPr marL="1600200" indent="-228600" eaLnBrk="0" hangingPunct="0">
              <a:defRPr kumimoji="1" sz="2000">
                <a:solidFill>
                  <a:schemeClr val="tx1"/>
                </a:solidFill>
                <a:latin typeface="Calibri" pitchFamily="34" charset="0"/>
                <a:ea typeface="ＭＳ Ｐゴシック" charset="-128"/>
              </a:defRPr>
            </a:lvl4pPr>
            <a:lvl5pPr marL="2057400" indent="-228600" eaLnBrk="0" hangingPunct="0">
              <a:defRPr kumimoji="1" sz="2000">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sz="2000">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sz="2000">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sz="2000">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sz="2000">
                <a:solidFill>
                  <a:schemeClr val="tx1"/>
                </a:solidFill>
                <a:latin typeface="Calibri" pitchFamily="34" charset="0"/>
                <a:ea typeface="ＭＳ Ｐゴシック" charset="-128"/>
              </a:defRPr>
            </a:lvl9pPr>
          </a:lstStyle>
          <a:p>
            <a:pPr algn="ctr" defTabSz="913842" eaLnBrk="1" hangingPunct="1"/>
            <a:r>
              <a:rPr lang="ja-JP" altLang="en-US" sz="1398" b="1" dirty="0" smtClean="0">
                <a:ln/>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98" b="1" dirty="0">
                <a:ln/>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あいちの未来クリエイト部」</a:t>
            </a:r>
            <a:r>
              <a:rPr lang="ja-JP" altLang="en-US" sz="1398" b="1" dirty="0" smtClean="0">
                <a:ln/>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発表会　申込</a:t>
            </a:r>
            <a:r>
              <a:rPr lang="ja-JP" altLang="en-US" sz="1398" b="1" dirty="0">
                <a:ln/>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用紙</a:t>
            </a:r>
            <a:endParaRPr lang="ja-JP" altLang="ja-JP" sz="1598"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443211908"/>
              </p:ext>
            </p:extLst>
          </p:nvPr>
        </p:nvGraphicFramePr>
        <p:xfrm>
          <a:off x="59531" y="8504776"/>
          <a:ext cx="7084567" cy="1573573"/>
        </p:xfrm>
        <a:graphic>
          <a:graphicData uri="http://schemas.openxmlformats.org/drawingml/2006/table">
            <a:tbl>
              <a:tblPr firstRow="1" bandRow="1">
                <a:tableStyleId>{5940675A-B579-460E-94D1-54222C63F5DA}</a:tableStyleId>
              </a:tblPr>
              <a:tblGrid>
                <a:gridCol w="1545155">
                  <a:extLst>
                    <a:ext uri="{9D8B030D-6E8A-4147-A177-3AD203B41FA5}">
                      <a16:colId xmlns:a16="http://schemas.microsoft.com/office/drawing/2014/main" val="3516444768"/>
                    </a:ext>
                  </a:extLst>
                </a:gridCol>
                <a:gridCol w="5539412">
                  <a:extLst>
                    <a:ext uri="{9D8B030D-6E8A-4147-A177-3AD203B41FA5}">
                      <a16:colId xmlns:a16="http://schemas.microsoft.com/office/drawing/2014/main" val="1209403317"/>
                    </a:ext>
                  </a:extLst>
                </a:gridCol>
              </a:tblGrid>
              <a:tr h="439782">
                <a:tc>
                  <a:txBody>
                    <a:bodyPr/>
                    <a:lstStyle/>
                    <a:p>
                      <a:pPr algn="ctr"/>
                      <a:r>
                        <a:rPr kumimoji="1" lang="en-US" altLang="ja-JP" sz="1100" b="0" dirty="0" smtClean="0">
                          <a:solidFill>
                            <a:schemeClr val="accent6">
                              <a:lumMod val="75000"/>
                            </a:schemeClr>
                          </a:solidFill>
                          <a:latin typeface="メイリオ" panose="020B0604030504040204" pitchFamily="50" charset="-128"/>
                          <a:ea typeface="メイリオ" panose="020B0604030504040204" pitchFamily="50" charset="-128"/>
                        </a:rPr>
                        <a:t>(</a:t>
                      </a:r>
                      <a:r>
                        <a:rPr kumimoji="1" lang="ja-JP" altLang="en-US" sz="1100" b="0" dirty="0" smtClean="0">
                          <a:solidFill>
                            <a:schemeClr val="accent6">
                              <a:lumMod val="75000"/>
                            </a:schemeClr>
                          </a:solidFill>
                          <a:latin typeface="メイリオ" panose="020B0604030504040204" pitchFamily="50" charset="-128"/>
                          <a:ea typeface="メイリオ" panose="020B0604030504040204" pitchFamily="50" charset="-128"/>
                        </a:rPr>
                        <a:t>ふりがな</a:t>
                      </a:r>
                      <a:r>
                        <a:rPr kumimoji="1" lang="en-US" altLang="ja-JP" sz="1100" b="0" dirty="0" smtClean="0">
                          <a:solidFill>
                            <a:schemeClr val="accent6">
                              <a:lumMod val="75000"/>
                            </a:schemeClr>
                          </a:solidFill>
                          <a:latin typeface="メイリオ" panose="020B0604030504040204" pitchFamily="50" charset="-128"/>
                          <a:ea typeface="メイリオ" panose="020B0604030504040204" pitchFamily="50" charset="-128"/>
                        </a:rPr>
                        <a:t>)</a:t>
                      </a:r>
                    </a:p>
                    <a:p>
                      <a:pPr algn="ctr"/>
                      <a:r>
                        <a:rPr kumimoji="1" lang="ja-JP" altLang="en-US" sz="1300" b="0" dirty="0" smtClean="0">
                          <a:solidFill>
                            <a:schemeClr val="accent6">
                              <a:lumMod val="75000"/>
                            </a:schemeClr>
                          </a:solidFill>
                          <a:latin typeface="メイリオ" panose="020B0604030504040204" pitchFamily="50" charset="-128"/>
                          <a:ea typeface="メイリオ" panose="020B0604030504040204" pitchFamily="50" charset="-128"/>
                        </a:rPr>
                        <a:t>氏　名</a:t>
                      </a:r>
                      <a:endParaRPr kumimoji="1" lang="ja-JP" altLang="en-US" sz="1300" b="0" dirty="0">
                        <a:solidFill>
                          <a:schemeClr val="accent6">
                            <a:lumMod val="75000"/>
                          </a:schemeClr>
                        </a:solidFill>
                        <a:latin typeface="メイリオ" panose="020B0604030504040204" pitchFamily="50" charset="-128"/>
                        <a:ea typeface="メイリオ" panose="020B0604030504040204" pitchFamily="50" charset="-128"/>
                      </a:endParaRPr>
                    </a:p>
                  </a:txBody>
                  <a:tcPr marL="91381" marR="91381" marT="45691" marB="45691" anchor="ctr">
                    <a:solidFill>
                      <a:schemeClr val="bg1"/>
                    </a:solidFill>
                  </a:tcPr>
                </a:tc>
                <a:tc>
                  <a:txBody>
                    <a:bodyPr/>
                    <a:lstStyle/>
                    <a:p>
                      <a:endParaRPr kumimoji="1" lang="ja-JP" altLang="en-US" sz="1300" dirty="0">
                        <a:solidFill>
                          <a:schemeClr val="accent6">
                            <a:lumMod val="75000"/>
                          </a:schemeClr>
                        </a:solidFill>
                        <a:latin typeface="メイリオ" panose="020B0604030504040204" pitchFamily="50" charset="-128"/>
                        <a:ea typeface="メイリオ" panose="020B0604030504040204" pitchFamily="50" charset="-128"/>
                      </a:endParaRPr>
                    </a:p>
                  </a:txBody>
                  <a:tcPr marL="91381" marR="91381" marT="45691" marB="45691">
                    <a:solidFill>
                      <a:schemeClr val="bg1"/>
                    </a:solidFill>
                  </a:tcPr>
                </a:tc>
                <a:extLst>
                  <a:ext uri="{0D108BD9-81ED-4DB2-BD59-A6C34878D82A}">
                    <a16:rowId xmlns:a16="http://schemas.microsoft.com/office/drawing/2014/main" val="4064450500"/>
                  </a:ext>
                </a:extLst>
              </a:tr>
              <a:tr h="459405">
                <a:tc>
                  <a:txBody>
                    <a:bodyPr/>
                    <a:lstStyle/>
                    <a:p>
                      <a:pPr algn="ctr"/>
                      <a:r>
                        <a:rPr kumimoji="1" lang="ja-JP" altLang="en-US" sz="1300" b="0" dirty="0" smtClean="0">
                          <a:solidFill>
                            <a:schemeClr val="accent6">
                              <a:lumMod val="75000"/>
                            </a:schemeClr>
                          </a:solidFill>
                          <a:latin typeface="メイリオ" panose="020B0604030504040204" pitchFamily="50" charset="-128"/>
                          <a:ea typeface="メイリオ" panose="020B0604030504040204" pitchFamily="50" charset="-128"/>
                        </a:rPr>
                        <a:t>所属</a:t>
                      </a:r>
                      <a:endParaRPr kumimoji="1" lang="en-US" altLang="ja-JP" sz="1300" b="0" dirty="0" smtClean="0">
                        <a:solidFill>
                          <a:schemeClr val="accent6">
                            <a:lumMod val="75000"/>
                          </a:schemeClr>
                        </a:solidFill>
                        <a:latin typeface="メイリオ" panose="020B0604030504040204" pitchFamily="50" charset="-128"/>
                        <a:ea typeface="メイリオ" panose="020B0604030504040204" pitchFamily="50" charset="-128"/>
                      </a:endParaRPr>
                    </a:p>
                    <a:p>
                      <a:pPr algn="ctr"/>
                      <a:r>
                        <a:rPr kumimoji="1" lang="en-US" altLang="ja-JP" sz="1100" b="0" dirty="0" smtClean="0">
                          <a:solidFill>
                            <a:schemeClr val="accent6">
                              <a:lumMod val="75000"/>
                            </a:schemeClr>
                          </a:solidFill>
                          <a:latin typeface="メイリオ" panose="020B0604030504040204" pitchFamily="50" charset="-128"/>
                          <a:ea typeface="メイリオ" panose="020B0604030504040204" pitchFamily="50" charset="-128"/>
                        </a:rPr>
                        <a:t>(</a:t>
                      </a:r>
                      <a:r>
                        <a:rPr kumimoji="1" lang="ja-JP" altLang="en-US" sz="1100" b="0" dirty="0" smtClean="0">
                          <a:solidFill>
                            <a:schemeClr val="accent6">
                              <a:lumMod val="75000"/>
                            </a:schemeClr>
                          </a:solidFill>
                          <a:latin typeface="メイリオ" panose="020B0604030504040204" pitchFamily="50" charset="-128"/>
                          <a:ea typeface="メイリオ" panose="020B0604030504040204" pitchFamily="50" charset="-128"/>
                        </a:rPr>
                        <a:t>該当するものに</a:t>
                      </a:r>
                      <a:r>
                        <a:rPr kumimoji="1" lang="ja-JP" altLang="en-US" sz="1100" b="0" dirty="0" err="1" smtClean="0">
                          <a:solidFill>
                            <a:schemeClr val="accent6">
                              <a:lumMod val="75000"/>
                            </a:schemeClr>
                          </a:solidFill>
                          <a:latin typeface="メイリオ" panose="020B0604030504040204" pitchFamily="50" charset="-128"/>
                          <a:ea typeface="メイリオ" panose="020B0604030504040204" pitchFamily="50" charset="-128"/>
                        </a:rPr>
                        <a:t>〇</a:t>
                      </a:r>
                      <a:r>
                        <a:rPr kumimoji="1" lang="en-US" altLang="ja-JP" sz="1100" b="0" dirty="0" smtClean="0">
                          <a:solidFill>
                            <a:schemeClr val="accent6">
                              <a:lumMod val="75000"/>
                            </a:schemeClr>
                          </a:solidFill>
                          <a:latin typeface="メイリオ" panose="020B0604030504040204" pitchFamily="50" charset="-128"/>
                          <a:ea typeface="メイリオ" panose="020B0604030504040204" pitchFamily="50" charset="-128"/>
                        </a:rPr>
                        <a:t>)</a:t>
                      </a:r>
                      <a:endParaRPr kumimoji="1" lang="ja-JP" altLang="en-US" sz="1100" b="0" dirty="0">
                        <a:solidFill>
                          <a:schemeClr val="accent6">
                            <a:lumMod val="75000"/>
                          </a:schemeClr>
                        </a:solidFill>
                        <a:latin typeface="メイリオ" panose="020B0604030504040204" pitchFamily="50" charset="-128"/>
                        <a:ea typeface="メイリオ" panose="020B0604030504040204" pitchFamily="50" charset="-128"/>
                      </a:endParaRPr>
                    </a:p>
                  </a:txBody>
                  <a:tcPr marL="91381" marR="91381" marT="45691" marB="45691" anchor="ctr">
                    <a:solidFill>
                      <a:schemeClr val="bg1"/>
                    </a:solidFill>
                  </a:tcPr>
                </a:tc>
                <a:tc>
                  <a:txBody>
                    <a:bodyPr/>
                    <a:lstStyle/>
                    <a:p>
                      <a:pPr marL="0" marR="0" lvl="0" indent="0" algn="l" defTabSz="583204"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accent6">
                              <a:lumMod val="75000"/>
                            </a:schemeClr>
                          </a:solidFill>
                          <a:latin typeface="メイリオ" panose="020B0604030504040204" pitchFamily="50" charset="-128"/>
                          <a:ea typeface="メイリオ" panose="020B0604030504040204" pitchFamily="50" charset="-128"/>
                        </a:rPr>
                        <a:t>地域団体等・事業者・社会教育施設教員・行政・学生（小・中・高・大）</a:t>
                      </a:r>
                      <a:endParaRPr kumimoji="1" lang="en-US" altLang="ja-JP" sz="1200" dirty="0" smtClean="0">
                        <a:solidFill>
                          <a:schemeClr val="accent6">
                            <a:lumMod val="75000"/>
                          </a:schemeClr>
                        </a:solidFill>
                        <a:latin typeface="メイリオ" panose="020B0604030504040204" pitchFamily="50" charset="-128"/>
                        <a:ea typeface="メイリオ" panose="020B0604030504040204" pitchFamily="50" charset="-128"/>
                      </a:endParaRPr>
                    </a:p>
                    <a:p>
                      <a:pPr algn="l">
                        <a:lnSpc>
                          <a:spcPct val="100000"/>
                        </a:lnSpc>
                      </a:pPr>
                      <a:r>
                        <a:rPr kumimoji="1" lang="ja-JP" altLang="en-US" sz="1200" dirty="0" smtClean="0">
                          <a:solidFill>
                            <a:schemeClr val="accent6">
                              <a:lumMod val="75000"/>
                            </a:schemeClr>
                          </a:solidFill>
                          <a:latin typeface="メイリオ" panose="020B0604030504040204" pitchFamily="50" charset="-128"/>
                          <a:ea typeface="メイリオ" panose="020B0604030504040204" pitchFamily="50" charset="-128"/>
                        </a:rPr>
                        <a:t>その他</a:t>
                      </a:r>
                      <a:r>
                        <a:rPr kumimoji="1" lang="en-US" altLang="ja-JP" sz="1200" dirty="0" smtClean="0">
                          <a:solidFill>
                            <a:schemeClr val="accent6">
                              <a:lumMod val="75000"/>
                            </a:schemeClr>
                          </a:solidFill>
                          <a:latin typeface="メイリオ" panose="020B0604030504040204" pitchFamily="50" charset="-128"/>
                          <a:ea typeface="メイリオ" panose="020B0604030504040204" pitchFamily="50" charset="-128"/>
                        </a:rPr>
                        <a:t>(</a:t>
                      </a:r>
                      <a:r>
                        <a:rPr kumimoji="1" lang="ja-JP" altLang="en-US" sz="1200" dirty="0" smtClean="0">
                          <a:solidFill>
                            <a:schemeClr val="accent6">
                              <a:lumMod val="75000"/>
                            </a:schemeClr>
                          </a:solidFill>
                          <a:latin typeface="メイリオ" panose="020B0604030504040204" pitchFamily="50" charset="-128"/>
                          <a:ea typeface="メイリオ" panose="020B0604030504040204" pitchFamily="50" charset="-128"/>
                        </a:rPr>
                        <a:t>　　　　　　　　　　　　　　　　　</a:t>
                      </a:r>
                      <a:r>
                        <a:rPr kumimoji="1" lang="en-US" altLang="ja-JP" sz="1200" dirty="0" smtClean="0">
                          <a:solidFill>
                            <a:schemeClr val="accent6">
                              <a:lumMod val="75000"/>
                            </a:schemeClr>
                          </a:solidFill>
                          <a:latin typeface="メイリオ" panose="020B0604030504040204" pitchFamily="50" charset="-128"/>
                          <a:ea typeface="メイリオ" panose="020B0604030504040204" pitchFamily="50" charset="-128"/>
                        </a:rPr>
                        <a:t>)</a:t>
                      </a:r>
                    </a:p>
                  </a:txBody>
                  <a:tcPr marL="91381" marR="91381" marT="45691" marB="45691" anchor="ctr">
                    <a:solidFill>
                      <a:schemeClr val="bg1"/>
                    </a:solidFill>
                  </a:tcPr>
                </a:tc>
                <a:extLst>
                  <a:ext uri="{0D108BD9-81ED-4DB2-BD59-A6C34878D82A}">
                    <a16:rowId xmlns:a16="http://schemas.microsoft.com/office/drawing/2014/main" val="1467150925"/>
                  </a:ext>
                </a:extLst>
              </a:tr>
              <a:tr h="657026">
                <a:tc>
                  <a:txBody>
                    <a:bodyPr/>
                    <a:lstStyle/>
                    <a:p>
                      <a:pPr algn="ctr"/>
                      <a:r>
                        <a:rPr kumimoji="1" lang="ja-JP" altLang="en-US" sz="1300" b="0" dirty="0" smtClean="0">
                          <a:solidFill>
                            <a:schemeClr val="accent6">
                              <a:lumMod val="75000"/>
                            </a:schemeClr>
                          </a:solidFill>
                          <a:latin typeface="メイリオ" panose="020B0604030504040204" pitchFamily="50" charset="-128"/>
                          <a:ea typeface="メイリオ" panose="020B0604030504040204" pitchFamily="50" charset="-128"/>
                        </a:rPr>
                        <a:t>連絡先</a:t>
                      </a:r>
                      <a:endParaRPr kumimoji="1" lang="en-US" altLang="ja-JP" sz="1300" b="0" dirty="0" smtClean="0">
                        <a:solidFill>
                          <a:schemeClr val="accent6">
                            <a:lumMod val="75000"/>
                          </a:schemeClr>
                        </a:solidFill>
                        <a:latin typeface="メイリオ" panose="020B0604030504040204" pitchFamily="50" charset="-128"/>
                        <a:ea typeface="メイリオ" panose="020B0604030504040204" pitchFamily="50" charset="-128"/>
                      </a:endParaRPr>
                    </a:p>
                  </a:txBody>
                  <a:tcPr marL="91381" marR="91381" marT="45691" marB="45691" anchor="ctr">
                    <a:solidFill>
                      <a:schemeClr val="bg1"/>
                    </a:solidFill>
                  </a:tcPr>
                </a:tc>
                <a:tc>
                  <a:txBody>
                    <a:bodyPr/>
                    <a:lstStyle/>
                    <a:p>
                      <a:r>
                        <a:rPr kumimoji="1" lang="ja-JP" altLang="en-US" sz="1100" dirty="0" smtClean="0">
                          <a:solidFill>
                            <a:schemeClr val="accent6">
                              <a:lumMod val="75000"/>
                            </a:schemeClr>
                          </a:solidFill>
                          <a:latin typeface="メイリオ" panose="020B0604030504040204" pitchFamily="50" charset="-128"/>
                          <a:ea typeface="メイリオ" panose="020B0604030504040204" pitchFamily="50" charset="-128"/>
                        </a:rPr>
                        <a:t>電　話　（　　　　　　）　　　　　　－</a:t>
                      </a:r>
                      <a:endParaRPr kumimoji="1" lang="en-US" altLang="ja-JP" sz="1100" dirty="0" smtClean="0">
                        <a:solidFill>
                          <a:schemeClr val="accent6">
                            <a:lumMod val="75000"/>
                          </a:schemeClr>
                        </a:solidFill>
                        <a:latin typeface="メイリオ" panose="020B0604030504040204" pitchFamily="50" charset="-128"/>
                        <a:ea typeface="メイリオ" panose="020B0604030504040204" pitchFamily="50" charset="-128"/>
                      </a:endParaRPr>
                    </a:p>
                    <a:p>
                      <a:r>
                        <a:rPr kumimoji="1" lang="ja-JP" altLang="en-US" sz="1100" dirty="0" smtClean="0">
                          <a:solidFill>
                            <a:schemeClr val="accent6">
                              <a:lumMod val="75000"/>
                            </a:schemeClr>
                          </a:solidFill>
                          <a:latin typeface="メイリオ" panose="020B0604030504040204" pitchFamily="50" charset="-128"/>
                          <a:ea typeface="メイリオ" panose="020B0604030504040204" pitchFamily="50" charset="-128"/>
                        </a:rPr>
                        <a:t>ＦＡＸ　（　　　　　　）　　　　　　－</a:t>
                      </a:r>
                      <a:endParaRPr kumimoji="1" lang="en-US" altLang="ja-JP" sz="1100" dirty="0" smtClean="0">
                        <a:solidFill>
                          <a:schemeClr val="accent6">
                            <a:lumMod val="75000"/>
                          </a:schemeClr>
                        </a:solidFill>
                        <a:latin typeface="メイリオ" panose="020B0604030504040204" pitchFamily="50" charset="-128"/>
                        <a:ea typeface="メイリオ" panose="020B0604030504040204" pitchFamily="50" charset="-128"/>
                      </a:endParaRPr>
                    </a:p>
                    <a:p>
                      <a:r>
                        <a:rPr kumimoji="1" lang="ja-JP" altLang="en-US" sz="1100" dirty="0" smtClean="0">
                          <a:solidFill>
                            <a:schemeClr val="accent6">
                              <a:lumMod val="75000"/>
                            </a:schemeClr>
                          </a:solidFill>
                          <a:latin typeface="メイリオ" panose="020B0604030504040204" pitchFamily="50" charset="-128"/>
                          <a:ea typeface="メイリオ" panose="020B0604030504040204" pitchFamily="50" charset="-128"/>
                        </a:rPr>
                        <a:t>Ｅメール</a:t>
                      </a:r>
                      <a:endParaRPr kumimoji="1" lang="en-US" altLang="ja-JP" sz="1100" dirty="0" smtClean="0">
                        <a:solidFill>
                          <a:schemeClr val="accent6">
                            <a:lumMod val="75000"/>
                          </a:schemeClr>
                        </a:solidFill>
                        <a:latin typeface="メイリオ" panose="020B0604030504040204" pitchFamily="50" charset="-128"/>
                        <a:ea typeface="メイリオ" panose="020B0604030504040204" pitchFamily="50" charset="-128"/>
                      </a:endParaRPr>
                    </a:p>
                  </a:txBody>
                  <a:tcPr marL="91381" marR="91381" marT="45691" marB="45691">
                    <a:solidFill>
                      <a:schemeClr val="bg1"/>
                    </a:solidFill>
                  </a:tcPr>
                </a:tc>
                <a:extLst>
                  <a:ext uri="{0D108BD9-81ED-4DB2-BD59-A6C34878D82A}">
                    <a16:rowId xmlns:a16="http://schemas.microsoft.com/office/drawing/2014/main" val="487351670"/>
                  </a:ext>
                </a:extLst>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1714411705"/>
              </p:ext>
            </p:extLst>
          </p:nvPr>
        </p:nvGraphicFramePr>
        <p:xfrm>
          <a:off x="142706" y="1024848"/>
          <a:ext cx="6759266" cy="3021525"/>
        </p:xfrm>
        <a:graphic>
          <a:graphicData uri="http://schemas.openxmlformats.org/drawingml/2006/table">
            <a:tbl>
              <a:tblPr firstRow="1" firstCol="1" bandRow="1">
                <a:tableStyleId>{93296810-A885-4BE3-A3E7-6D5BEEA58F35}</a:tableStyleId>
              </a:tblPr>
              <a:tblGrid>
                <a:gridCol w="2318689">
                  <a:extLst>
                    <a:ext uri="{9D8B030D-6E8A-4147-A177-3AD203B41FA5}">
                      <a16:colId xmlns:a16="http://schemas.microsoft.com/office/drawing/2014/main" val="74326215"/>
                    </a:ext>
                  </a:extLst>
                </a:gridCol>
                <a:gridCol w="4440577">
                  <a:extLst>
                    <a:ext uri="{9D8B030D-6E8A-4147-A177-3AD203B41FA5}">
                      <a16:colId xmlns:a16="http://schemas.microsoft.com/office/drawing/2014/main" val="2704066946"/>
                    </a:ext>
                  </a:extLst>
                </a:gridCol>
              </a:tblGrid>
              <a:tr h="288000">
                <a:tc>
                  <a:txBody>
                    <a:bodyPr/>
                    <a:lstStyle/>
                    <a:p>
                      <a:pPr algn="ctr">
                        <a:lnSpc>
                          <a:spcPts val="1600"/>
                        </a:lnSpc>
                        <a:spcAft>
                          <a:spcPts val="0"/>
                        </a:spcAft>
                      </a:pPr>
                      <a:r>
                        <a:rPr lang="ja-JP" sz="1200" spc="80" dirty="0">
                          <a:effectLst/>
                        </a:rPr>
                        <a:t>発表者</a:t>
                      </a:r>
                      <a:endParaRPr lang="ja-JP" sz="1100" spc="8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574" marR="67574" marT="0" marB="0" anchor="ctr"/>
                </a:tc>
                <a:tc>
                  <a:txBody>
                    <a:bodyPr/>
                    <a:lstStyle/>
                    <a:p>
                      <a:pPr algn="ctr">
                        <a:lnSpc>
                          <a:spcPts val="1600"/>
                        </a:lnSpc>
                        <a:spcAft>
                          <a:spcPts val="0"/>
                        </a:spcAft>
                      </a:pPr>
                      <a:r>
                        <a:rPr kumimoji="1" lang="ja-JP" altLang="ja-JP" sz="1200" b="1" kern="1200" dirty="0" smtClean="0">
                          <a:solidFill>
                            <a:schemeClr val="lt1"/>
                          </a:solidFill>
                          <a:effectLst/>
                          <a:latin typeface="+mn-lt"/>
                          <a:ea typeface="+mn-ea"/>
                          <a:cs typeface="+mn-cs"/>
                        </a:rPr>
                        <a:t>調査研究のテーマ・内容</a:t>
                      </a:r>
                      <a:endParaRPr lang="ja-JP" sz="1000" spc="8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574" marR="67574" marT="0" marB="0" anchor="ctr"/>
                </a:tc>
                <a:extLst>
                  <a:ext uri="{0D108BD9-81ED-4DB2-BD59-A6C34878D82A}">
                    <a16:rowId xmlns:a16="http://schemas.microsoft.com/office/drawing/2014/main" val="2686447707"/>
                  </a:ext>
                </a:extLst>
              </a:tr>
              <a:tr h="911175">
                <a:tc>
                  <a:txBody>
                    <a:bodyPr/>
                    <a:lstStyle/>
                    <a:p>
                      <a:pPr algn="just">
                        <a:lnSpc>
                          <a:spcPts val="1600"/>
                        </a:lnSpc>
                        <a:spcAft>
                          <a:spcPts val="0"/>
                        </a:spcAft>
                      </a:pPr>
                      <a:r>
                        <a:rPr lang="ja-JP" sz="1200" spc="80" dirty="0">
                          <a:effectLst/>
                        </a:rPr>
                        <a:t>愛知県立内海高等学校</a:t>
                      </a:r>
                      <a:endParaRPr lang="ja-JP" sz="1100" spc="80" dirty="0">
                        <a:effectLst/>
                      </a:endParaRPr>
                    </a:p>
                    <a:p>
                      <a:pPr algn="just">
                        <a:lnSpc>
                          <a:spcPts val="1600"/>
                        </a:lnSpc>
                        <a:spcAft>
                          <a:spcPts val="0"/>
                        </a:spcAft>
                      </a:pPr>
                      <a:r>
                        <a:rPr lang="ja-JP" sz="1200" spc="80" dirty="0">
                          <a:effectLst/>
                        </a:rPr>
                        <a:t>ボランティア</a:t>
                      </a:r>
                      <a:r>
                        <a:rPr lang="ja-JP" sz="1200" spc="80" dirty="0" smtClean="0">
                          <a:effectLst/>
                        </a:rPr>
                        <a:t>同好会</a:t>
                      </a:r>
                      <a:endParaRPr lang="en-US" altLang="ja-JP" sz="1200" spc="80" dirty="0" smtClean="0">
                        <a:effectLst/>
                      </a:endParaRPr>
                    </a:p>
                    <a:p>
                      <a:pPr algn="just">
                        <a:lnSpc>
                          <a:spcPts val="1600"/>
                        </a:lnSpc>
                        <a:spcAft>
                          <a:spcPts val="0"/>
                        </a:spcAft>
                      </a:pPr>
                      <a:r>
                        <a:rPr lang="ja-JP" altLang="en-US" sz="1200" spc="80" dirty="0" smtClean="0">
                          <a:effectLst/>
                        </a:rPr>
                        <a:t>［</a:t>
                      </a:r>
                      <a:r>
                        <a:rPr lang="ja-JP" altLang="en-US" sz="1200" spc="80" dirty="0" smtClean="0">
                          <a:effectLst/>
                        </a:rPr>
                        <a:t>知多郡美浜町］</a:t>
                      </a:r>
                      <a:endParaRPr lang="ja-JP" sz="1100" spc="8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574" marR="67574" marT="0" marB="0" anchor="ctr"/>
                </a:tc>
                <a:tc>
                  <a:txBody>
                    <a:bodyPr/>
                    <a:lstStyle/>
                    <a:p>
                      <a:pPr algn="just">
                        <a:spcAft>
                          <a:spcPts val="0"/>
                        </a:spcAft>
                      </a:pPr>
                      <a:r>
                        <a:rPr lang="ja-JP" altLang="en-US" sz="1200" spc="80" dirty="0" smtClean="0">
                          <a:effectLst/>
                        </a:rPr>
                        <a:t>「海岸清掃を通して考える持続可能な消費生活」</a:t>
                      </a:r>
                    </a:p>
                    <a:p>
                      <a:pPr algn="just">
                        <a:spcAft>
                          <a:spcPts val="0"/>
                        </a:spcAft>
                      </a:pPr>
                      <a:r>
                        <a:rPr lang="ja-JP" altLang="en-US" sz="1100" spc="80" dirty="0" smtClean="0">
                          <a:effectLst/>
                        </a:rPr>
                        <a:t>地元の海のごみの種類や量、海岸による違い、ごみを出さないためにできること、及びごみが生物に与える影響について</a:t>
                      </a:r>
                      <a:endParaRPr lang="ja-JP" altLang="en-US" sz="1100" spc="80" dirty="0">
                        <a:effectLst/>
                      </a:endParaRPr>
                    </a:p>
                  </a:txBody>
                  <a:tcPr marL="67574" marR="67574" marT="0" marB="0" anchor="ctr"/>
                </a:tc>
                <a:extLst>
                  <a:ext uri="{0D108BD9-81ED-4DB2-BD59-A6C34878D82A}">
                    <a16:rowId xmlns:a16="http://schemas.microsoft.com/office/drawing/2014/main" val="1221818941"/>
                  </a:ext>
                </a:extLst>
              </a:tr>
              <a:tr h="911175">
                <a:tc>
                  <a:txBody>
                    <a:bodyPr/>
                    <a:lstStyle/>
                    <a:p>
                      <a:pPr algn="just">
                        <a:lnSpc>
                          <a:spcPts val="1600"/>
                        </a:lnSpc>
                        <a:spcAft>
                          <a:spcPts val="0"/>
                        </a:spcAft>
                      </a:pPr>
                      <a:r>
                        <a:rPr lang="ja-JP" sz="1200" spc="80" dirty="0">
                          <a:effectLst/>
                        </a:rPr>
                        <a:t>愛知県立津島高等学校</a:t>
                      </a:r>
                      <a:endParaRPr lang="ja-JP" sz="1100" spc="80" dirty="0">
                        <a:effectLst/>
                      </a:endParaRPr>
                    </a:p>
                    <a:p>
                      <a:pPr algn="just">
                        <a:lnSpc>
                          <a:spcPts val="1600"/>
                        </a:lnSpc>
                        <a:spcAft>
                          <a:spcPts val="0"/>
                        </a:spcAft>
                      </a:pPr>
                      <a:r>
                        <a:rPr lang="ja-JP" sz="1200" spc="80" dirty="0">
                          <a:effectLst/>
                        </a:rPr>
                        <a:t>自然</a:t>
                      </a:r>
                      <a:r>
                        <a:rPr lang="ja-JP" sz="1200" spc="80" dirty="0" smtClean="0">
                          <a:effectLst/>
                        </a:rPr>
                        <a:t>科学部</a:t>
                      </a:r>
                      <a:r>
                        <a:rPr lang="ja-JP" altLang="en-US" sz="1200" spc="80" dirty="0" smtClean="0">
                          <a:effectLst/>
                        </a:rPr>
                        <a:t>［津島市］</a:t>
                      </a:r>
                      <a:endParaRPr lang="ja-JP" sz="1100" spc="8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574" marR="67574" marT="0" marB="0" anchor="ctr"/>
                </a:tc>
                <a:tc>
                  <a:txBody>
                    <a:bodyPr/>
                    <a:lstStyle/>
                    <a:p>
                      <a:pPr algn="just">
                        <a:spcAft>
                          <a:spcPts val="0"/>
                        </a:spcAft>
                      </a:pPr>
                      <a:r>
                        <a:rPr lang="ja-JP" sz="1200" spc="80" dirty="0">
                          <a:effectLst/>
                        </a:rPr>
                        <a:t>「知らせよう津島市の水辺の状況とそこに生きる生物たち～メダカとカダヤシの関係～」</a:t>
                      </a:r>
                      <a:endParaRPr lang="ja-JP" sz="1100" spc="80" dirty="0">
                        <a:effectLst/>
                      </a:endParaRPr>
                    </a:p>
                    <a:p>
                      <a:pPr algn="just">
                        <a:spcAft>
                          <a:spcPts val="0"/>
                        </a:spcAft>
                      </a:pPr>
                      <a:r>
                        <a:rPr lang="ja-JP" sz="1100" spc="80" dirty="0">
                          <a:effectLst/>
                        </a:rPr>
                        <a:t>絶滅危惧種であるミナミメダカと外来種であるカダヤシの分布及び生息割合について</a:t>
                      </a:r>
                      <a:endParaRPr lang="ja-JP" sz="1100" spc="8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574" marR="67574" marT="0" marB="0" anchor="ctr"/>
                </a:tc>
                <a:extLst>
                  <a:ext uri="{0D108BD9-81ED-4DB2-BD59-A6C34878D82A}">
                    <a16:rowId xmlns:a16="http://schemas.microsoft.com/office/drawing/2014/main" val="3046300523"/>
                  </a:ext>
                </a:extLst>
              </a:tr>
              <a:tr h="911175">
                <a:tc>
                  <a:txBody>
                    <a:bodyPr/>
                    <a:lstStyle/>
                    <a:p>
                      <a:pPr algn="just">
                        <a:lnSpc>
                          <a:spcPts val="1600"/>
                        </a:lnSpc>
                        <a:spcAft>
                          <a:spcPts val="0"/>
                        </a:spcAft>
                      </a:pPr>
                      <a:r>
                        <a:rPr lang="ja-JP" sz="1200" spc="80" dirty="0">
                          <a:effectLst/>
                        </a:rPr>
                        <a:t>愛知県立南陽高等学校</a:t>
                      </a:r>
                      <a:endParaRPr lang="ja-JP" sz="1100" spc="80" dirty="0">
                        <a:effectLst/>
                      </a:endParaRPr>
                    </a:p>
                    <a:p>
                      <a:pPr algn="just">
                        <a:lnSpc>
                          <a:spcPts val="1600"/>
                        </a:lnSpc>
                        <a:spcAft>
                          <a:spcPts val="0"/>
                        </a:spcAft>
                      </a:pPr>
                      <a:r>
                        <a:rPr lang="ja-JP" sz="1200" spc="80" dirty="0">
                          <a:effectLst/>
                        </a:rPr>
                        <a:t>総合探究系列（授業）＆</a:t>
                      </a:r>
                      <a:endParaRPr lang="ja-JP" sz="1100" spc="80" dirty="0">
                        <a:effectLst/>
                      </a:endParaRPr>
                    </a:p>
                    <a:p>
                      <a:pPr algn="just">
                        <a:lnSpc>
                          <a:spcPts val="1600"/>
                        </a:lnSpc>
                        <a:spcAft>
                          <a:spcPts val="0"/>
                        </a:spcAft>
                      </a:pPr>
                      <a:r>
                        <a:rPr lang="en-US" sz="1200" spc="80" dirty="0" err="1">
                          <a:effectLst/>
                        </a:rPr>
                        <a:t>Nanyo</a:t>
                      </a:r>
                      <a:r>
                        <a:rPr lang="en-US" sz="1200" spc="80" dirty="0">
                          <a:effectLst/>
                        </a:rPr>
                        <a:t> Company</a:t>
                      </a:r>
                      <a:r>
                        <a:rPr lang="ja-JP" sz="1200" spc="80" dirty="0">
                          <a:effectLst/>
                        </a:rPr>
                        <a:t>部（</a:t>
                      </a:r>
                      <a:r>
                        <a:rPr lang="ja-JP" sz="1200" spc="80" dirty="0" smtClean="0">
                          <a:effectLst/>
                        </a:rPr>
                        <a:t>部活</a:t>
                      </a:r>
                      <a:r>
                        <a:rPr lang="ja-JP" altLang="en-US" sz="1200" spc="80" dirty="0" smtClean="0">
                          <a:effectLst/>
                        </a:rPr>
                        <a:t>動</a:t>
                      </a:r>
                      <a:r>
                        <a:rPr lang="ja-JP" sz="1200" spc="80" dirty="0" smtClean="0">
                          <a:effectLst/>
                        </a:rPr>
                        <a:t>）</a:t>
                      </a:r>
                      <a:endParaRPr lang="ja-JP" sz="1100" spc="80" dirty="0">
                        <a:effectLst/>
                      </a:endParaRPr>
                    </a:p>
                    <a:p>
                      <a:pPr algn="just">
                        <a:lnSpc>
                          <a:spcPts val="1600"/>
                        </a:lnSpc>
                        <a:spcAft>
                          <a:spcPts val="0"/>
                        </a:spcAft>
                      </a:pPr>
                      <a:r>
                        <a:rPr lang="zh-CN" altLang="en-US" sz="1200" spc="80" dirty="0" smtClean="0">
                          <a:effectLst/>
                          <a:latin typeface="游ゴシック" panose="020B0400000000000000" pitchFamily="50" charset="-128"/>
                          <a:ea typeface="游ゴシック" panose="020B0400000000000000" pitchFamily="50" charset="-128"/>
                        </a:rPr>
                        <a:t>［名古屋市港区］</a:t>
                      </a:r>
                      <a:endParaRPr lang="ja-JP" sz="1100" spc="8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7574" marR="67574" marT="0" marB="0" anchor="ctr"/>
                </a:tc>
                <a:tc>
                  <a:txBody>
                    <a:bodyPr/>
                    <a:lstStyle/>
                    <a:p>
                      <a:pPr algn="just">
                        <a:spcAft>
                          <a:spcPts val="0"/>
                        </a:spcAft>
                      </a:pPr>
                      <a:r>
                        <a:rPr lang="ja-JP" sz="1200" spc="80" dirty="0">
                          <a:effectLst/>
                        </a:rPr>
                        <a:t>「あなたはどう考えますか？～高校生が提案する持続可能なかしこい選択～」</a:t>
                      </a:r>
                      <a:endParaRPr lang="ja-JP" sz="1100" spc="80" dirty="0">
                        <a:effectLst/>
                      </a:endParaRPr>
                    </a:p>
                    <a:p>
                      <a:pPr algn="just">
                        <a:spcAft>
                          <a:spcPts val="0"/>
                        </a:spcAft>
                      </a:pPr>
                      <a:r>
                        <a:rPr lang="ja-JP" sz="1100" spc="80" dirty="0">
                          <a:effectLst/>
                        </a:rPr>
                        <a:t>身近な商品の背景にある社会課題（環境負荷、貧困、児童労働等）について</a:t>
                      </a:r>
                      <a:endParaRPr lang="ja-JP" sz="1100" spc="8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574" marR="67574" marT="0" marB="0" anchor="ctr"/>
                </a:tc>
                <a:extLst>
                  <a:ext uri="{0D108BD9-81ED-4DB2-BD59-A6C34878D82A}">
                    <a16:rowId xmlns:a16="http://schemas.microsoft.com/office/drawing/2014/main" val="1219393852"/>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3047580924"/>
              </p:ext>
            </p:extLst>
          </p:nvPr>
        </p:nvGraphicFramePr>
        <p:xfrm>
          <a:off x="142705" y="4459419"/>
          <a:ext cx="6759267" cy="1164993"/>
        </p:xfrm>
        <a:graphic>
          <a:graphicData uri="http://schemas.openxmlformats.org/drawingml/2006/table">
            <a:tbl>
              <a:tblPr firstRow="1" firstCol="1" bandRow="1">
                <a:tableStyleId>{93296810-A885-4BE3-A3E7-6D5BEEA58F35}</a:tableStyleId>
              </a:tblPr>
              <a:tblGrid>
                <a:gridCol w="2318690">
                  <a:extLst>
                    <a:ext uri="{9D8B030D-6E8A-4147-A177-3AD203B41FA5}">
                      <a16:colId xmlns:a16="http://schemas.microsoft.com/office/drawing/2014/main" val="3485132773"/>
                    </a:ext>
                  </a:extLst>
                </a:gridCol>
                <a:gridCol w="4440577">
                  <a:extLst>
                    <a:ext uri="{9D8B030D-6E8A-4147-A177-3AD203B41FA5}">
                      <a16:colId xmlns:a16="http://schemas.microsoft.com/office/drawing/2014/main" val="3811781590"/>
                    </a:ext>
                  </a:extLst>
                </a:gridCol>
              </a:tblGrid>
              <a:tr h="288000">
                <a:tc>
                  <a:txBody>
                    <a:bodyPr/>
                    <a:lstStyle/>
                    <a:p>
                      <a:pPr algn="ctr">
                        <a:lnSpc>
                          <a:spcPts val="1600"/>
                        </a:lnSpc>
                        <a:spcAft>
                          <a:spcPts val="0"/>
                        </a:spcAft>
                      </a:pPr>
                      <a:r>
                        <a:rPr lang="ja-JP" sz="1200" spc="80" dirty="0">
                          <a:effectLst/>
                        </a:rPr>
                        <a:t>発表者</a:t>
                      </a:r>
                      <a:endParaRPr lang="ja-JP" sz="1100" spc="8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574" marR="67574" marT="0" marB="0" anchor="ctr"/>
                </a:tc>
                <a:tc>
                  <a:txBody>
                    <a:bodyPr/>
                    <a:lstStyle/>
                    <a:p>
                      <a:pPr algn="ctr">
                        <a:lnSpc>
                          <a:spcPts val="1600"/>
                        </a:lnSpc>
                        <a:spcAft>
                          <a:spcPts val="0"/>
                        </a:spcAft>
                      </a:pPr>
                      <a:r>
                        <a:rPr lang="ja-JP" altLang="en-US" sz="1200" spc="80" dirty="0" smtClean="0">
                          <a:effectLst/>
                        </a:rPr>
                        <a:t>昨年度の活動内容</a:t>
                      </a:r>
                      <a:endParaRPr lang="ja-JP" sz="1100" spc="8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574" marR="67574" marT="0" marB="0" anchor="ctr"/>
                </a:tc>
                <a:extLst>
                  <a:ext uri="{0D108BD9-81ED-4DB2-BD59-A6C34878D82A}">
                    <a16:rowId xmlns:a16="http://schemas.microsoft.com/office/drawing/2014/main" val="3752216909"/>
                  </a:ext>
                </a:extLst>
              </a:tr>
              <a:tr h="876993">
                <a:tc>
                  <a:txBody>
                    <a:bodyPr/>
                    <a:lstStyle/>
                    <a:p>
                      <a:pPr algn="just">
                        <a:lnSpc>
                          <a:spcPts val="1600"/>
                        </a:lnSpc>
                        <a:spcAft>
                          <a:spcPts val="0"/>
                        </a:spcAft>
                      </a:pPr>
                      <a:r>
                        <a:rPr lang="ja-JP" sz="1200" spc="80" dirty="0">
                          <a:effectLst/>
                        </a:rPr>
                        <a:t>愛知県立佐屋高等学校</a:t>
                      </a:r>
                      <a:endParaRPr lang="ja-JP" sz="1100" spc="80" dirty="0">
                        <a:effectLst/>
                      </a:endParaRPr>
                    </a:p>
                    <a:p>
                      <a:pPr algn="just">
                        <a:lnSpc>
                          <a:spcPts val="1600"/>
                        </a:lnSpc>
                        <a:spcAft>
                          <a:spcPts val="0"/>
                        </a:spcAft>
                      </a:pPr>
                      <a:r>
                        <a:rPr lang="ja-JP" sz="1200" spc="80" dirty="0" smtClean="0">
                          <a:effectLst/>
                        </a:rPr>
                        <a:t>科学部</a:t>
                      </a:r>
                      <a:r>
                        <a:rPr lang="ja-JP" altLang="en-US" sz="1200" spc="80" dirty="0" smtClean="0">
                          <a:effectLst/>
                        </a:rPr>
                        <a:t>［愛西市］</a:t>
                      </a:r>
                      <a:endParaRPr lang="ja-JP" sz="1100" spc="8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574" marR="67574" marT="0" marB="0" anchor="ctr"/>
                </a:tc>
                <a:tc>
                  <a:txBody>
                    <a:bodyPr/>
                    <a:lstStyle/>
                    <a:p>
                      <a:pPr algn="just">
                        <a:spcAft>
                          <a:spcPts val="0"/>
                        </a:spcAft>
                      </a:pPr>
                      <a:r>
                        <a:rPr lang="ja-JP" altLang="en-US" sz="1200" spc="80" dirty="0" smtClean="0">
                          <a:effectLst/>
                        </a:rPr>
                        <a:t>校内の水田に発生した外来種スクミリンゴガイ（通称ジャンボタニシ）について研究し、スクミリンゴガイの生態などを学ぶことができるワークシート「田んぼ迷路・みっけ」を作成。</a:t>
                      </a:r>
                      <a:endParaRPr lang="ja-JP" sz="1100" spc="8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574" marR="67574" marT="0" marB="0" anchor="ctr"/>
                </a:tc>
                <a:extLst>
                  <a:ext uri="{0D108BD9-81ED-4DB2-BD59-A6C34878D82A}">
                    <a16:rowId xmlns:a16="http://schemas.microsoft.com/office/drawing/2014/main" val="3697040625"/>
                  </a:ext>
                </a:extLst>
              </a:tr>
            </a:tbl>
          </a:graphicData>
        </a:graphic>
      </p:graphicFrame>
      <p:sp>
        <p:nvSpPr>
          <p:cNvPr id="7" name="テキスト ボックス 6"/>
          <p:cNvSpPr txBox="1"/>
          <p:nvPr/>
        </p:nvSpPr>
        <p:spPr>
          <a:xfrm>
            <a:off x="59531" y="683268"/>
            <a:ext cx="3462807" cy="307777"/>
          </a:xfrm>
          <a:prstGeom prst="rect">
            <a:avLst/>
          </a:prstGeom>
          <a:noFill/>
        </p:spPr>
        <p:txBody>
          <a:bodyPr wrap="none" rtlCol="0">
            <a:spAutoFit/>
          </a:bodyPr>
          <a:lstStyle/>
          <a:p>
            <a:r>
              <a:rPr lang="ja-JP" altLang="ja-JP" sz="1400" dirty="0">
                <a:solidFill>
                  <a:schemeClr val="accent6">
                    <a:lumMod val="75000"/>
                  </a:schemeClr>
                </a:solidFill>
              </a:rPr>
              <a:t> </a:t>
            </a:r>
            <a:r>
              <a:rPr lang="en-US" altLang="ja-JP" sz="1400" dirty="0">
                <a:solidFill>
                  <a:schemeClr val="accent6">
                    <a:lumMod val="75000"/>
                  </a:schemeClr>
                </a:solidFill>
              </a:rPr>
              <a:t>2021</a:t>
            </a:r>
            <a:r>
              <a:rPr lang="ja-JP" altLang="ja-JP" sz="1400" dirty="0">
                <a:solidFill>
                  <a:schemeClr val="accent6">
                    <a:lumMod val="75000"/>
                  </a:schemeClr>
                </a:solidFill>
              </a:rPr>
              <a:t>年度「あいちの未来クリエイト部」</a:t>
            </a:r>
            <a:endParaRPr kumimoji="1" lang="ja-JP" altLang="en-US" sz="1400" dirty="0">
              <a:solidFill>
                <a:schemeClr val="accent6">
                  <a:lumMod val="75000"/>
                </a:schemeClr>
              </a:solidFill>
            </a:endParaRPr>
          </a:p>
        </p:txBody>
      </p:sp>
      <p:sp>
        <p:nvSpPr>
          <p:cNvPr id="12" name="テキスト ボックス 11"/>
          <p:cNvSpPr txBox="1"/>
          <p:nvPr/>
        </p:nvSpPr>
        <p:spPr>
          <a:xfrm>
            <a:off x="27993" y="4138204"/>
            <a:ext cx="3462807" cy="307777"/>
          </a:xfrm>
          <a:prstGeom prst="rect">
            <a:avLst/>
          </a:prstGeom>
          <a:noFill/>
        </p:spPr>
        <p:txBody>
          <a:bodyPr wrap="none" rtlCol="0">
            <a:spAutoFit/>
          </a:bodyPr>
          <a:lstStyle/>
          <a:p>
            <a:r>
              <a:rPr lang="ja-JP" altLang="ja-JP" sz="1400" dirty="0">
                <a:solidFill>
                  <a:schemeClr val="accent6">
                    <a:lumMod val="75000"/>
                  </a:schemeClr>
                </a:solidFill>
              </a:rPr>
              <a:t> </a:t>
            </a:r>
            <a:r>
              <a:rPr lang="en-US" altLang="ja-JP" sz="1400" dirty="0" smtClean="0">
                <a:solidFill>
                  <a:schemeClr val="accent6">
                    <a:lumMod val="75000"/>
                  </a:schemeClr>
                </a:solidFill>
              </a:rPr>
              <a:t>2020</a:t>
            </a:r>
            <a:r>
              <a:rPr lang="ja-JP" altLang="ja-JP" sz="1400" dirty="0" smtClean="0">
                <a:solidFill>
                  <a:schemeClr val="accent6">
                    <a:lumMod val="75000"/>
                  </a:schemeClr>
                </a:solidFill>
              </a:rPr>
              <a:t>年度</a:t>
            </a:r>
            <a:r>
              <a:rPr lang="ja-JP" altLang="ja-JP" sz="1400" dirty="0">
                <a:solidFill>
                  <a:schemeClr val="accent6">
                    <a:lumMod val="75000"/>
                  </a:schemeClr>
                </a:solidFill>
              </a:rPr>
              <a:t>「あいちの未来クリエイト部」</a:t>
            </a:r>
            <a:endParaRPr kumimoji="1" lang="ja-JP" altLang="en-US" sz="1400" dirty="0">
              <a:solidFill>
                <a:schemeClr val="accent6">
                  <a:lumMod val="75000"/>
                </a:schemeClr>
              </a:solidFill>
            </a:endParaRPr>
          </a:p>
        </p:txBody>
      </p:sp>
    </p:spTree>
    <p:extLst>
      <p:ext uri="{BB962C8B-B14F-4D97-AF65-F5344CB8AC3E}">
        <p14:creationId xmlns:p14="http://schemas.microsoft.com/office/powerpoint/2010/main" val="256661087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AG" val="4ae118b7-09d9-4252-b62a-f6fc2caf0327"/>
</p:tagLst>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4092</TotalTime>
  <Words>605</Words>
  <Application>Microsoft Office PowerPoint</Application>
  <PresentationFormat>ユーザー設定</PresentationFormat>
  <Paragraphs>74</Paragraphs>
  <Slides>2</Slides>
  <Notes>0</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2</vt:i4>
      </vt:variant>
    </vt:vector>
  </HeadingPairs>
  <TitlesOfParts>
    <vt:vector size="14" baseType="lpstr">
      <vt:lpstr>HG創英角ﾎﾟｯﾌﾟ体</vt:lpstr>
      <vt:lpstr>ＭＳ Ｐゴシック</vt:lpstr>
      <vt:lpstr>ＭＳ 明朝</vt:lpstr>
      <vt:lpstr>メイリオ</vt:lpstr>
      <vt:lpstr>游ゴシック</vt:lpstr>
      <vt:lpstr>游ゴシック Light</vt:lpstr>
      <vt:lpstr>Arial</vt:lpstr>
      <vt:lpstr>Calibri</vt:lpstr>
      <vt:lpstr>Calibri Light</vt:lpstr>
      <vt:lpstr>Century</vt:lpstr>
      <vt:lpstr>Times New Roman</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赤星真人(d006033)</dc:creator>
  <cp:lastModifiedBy>oa</cp:lastModifiedBy>
  <cp:revision>557</cp:revision>
  <cp:lastPrinted>2021-10-05T04:44:16Z</cp:lastPrinted>
  <dcterms:created xsi:type="dcterms:W3CDTF">2013-08-07T01:16:52Z</dcterms:created>
  <dcterms:modified xsi:type="dcterms:W3CDTF">2021-10-12T09:21:21Z</dcterms:modified>
</cp:coreProperties>
</file>