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6" r:id="rId3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73C01-D2FD-4E7A-83AA-36E2FEA8A62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036D1-2A4D-412C-A916-E151B6E4C7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44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15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9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43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2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3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8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46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1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63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EC1E7-1B4F-49E2-AE61-81A69ABE67FB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3DFA-7D1E-4D1D-830C-3ACF2BD99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23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2FA7995-8436-4099-A704-B2F034BC6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517"/>
            <a:ext cx="6858000" cy="139262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9C73C48-E1E2-464B-8EEF-C5F1C6767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5655"/>
            <a:ext cx="6858000" cy="231526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DE0B5FF-9B87-4118-873F-E7C74466E0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98515"/>
            <a:ext cx="6858000" cy="485436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5D46AB6-C734-4C63-A263-504F7CB5D9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9005915"/>
            <a:ext cx="6858000" cy="46929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18D2CFB-5931-4547-9F8C-DCB7F45F7F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612805"/>
            <a:ext cx="6858000" cy="29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54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2911074-540D-4A4C-9BA1-63E078423A75}"/>
              </a:ext>
            </a:extLst>
          </p:cNvPr>
          <p:cNvSpPr txBox="1"/>
          <p:nvPr/>
        </p:nvSpPr>
        <p:spPr>
          <a:xfrm>
            <a:off x="435016" y="269905"/>
            <a:ext cx="6130962" cy="707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安全なまちづくり宣言</a:t>
            </a:r>
            <a:endParaRPr kumimoji="1" lang="ja-JP" altLang="en-US" sz="4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16CCB1-8B26-4B01-865E-571B44A34D1B}"/>
              </a:ext>
            </a:extLst>
          </p:cNvPr>
          <p:cNvSpPr txBox="1"/>
          <p:nvPr/>
        </p:nvSpPr>
        <p:spPr>
          <a:xfrm>
            <a:off x="231549" y="8814473"/>
            <a:ext cx="319745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源ノ角ゴシック Medium" panose="020B0600000000000000" pitchFamily="34" charset="-128"/>
                <a:ea typeface="源ノ角ゴシック Medium" panose="020B0600000000000000" pitchFamily="34" charset="-128"/>
              </a:rPr>
              <a:t>不動産所有者名を</a:t>
            </a:r>
            <a:endParaRPr lang="en-US" altLang="ja-JP" sz="2800" dirty="0">
              <a:latin typeface="源ノ角ゴシック Medium" panose="020B0600000000000000" pitchFamily="34" charset="-128"/>
              <a:ea typeface="源ノ角ゴシック Medium" panose="020B0600000000000000" pitchFamily="34" charset="-128"/>
            </a:endParaRPr>
          </a:p>
          <a:p>
            <a:pPr algn="ctr"/>
            <a:r>
              <a:rPr lang="ja-JP" altLang="en-US" sz="2800" dirty="0">
                <a:latin typeface="源ノ角ゴシック Medium" panose="020B0600000000000000" pitchFamily="34" charset="-128"/>
                <a:ea typeface="源ノ角ゴシック Medium" panose="020B0600000000000000" pitchFamily="34" charset="-128"/>
              </a:rPr>
              <a:t>記載する</a:t>
            </a:r>
            <a:endParaRPr kumimoji="1" lang="ja-JP" altLang="en-US" sz="2800" dirty="0">
              <a:latin typeface="源ノ角ゴシック Medium" panose="020B0600000000000000" pitchFamily="34" charset="-128"/>
              <a:ea typeface="源ノ角ゴシック Medium" panose="020B06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6E2D03-FA25-402D-BB75-9893C197AC8D}"/>
              </a:ext>
            </a:extLst>
          </p:cNvPr>
          <p:cNvSpPr txBox="1"/>
          <p:nvPr/>
        </p:nvSpPr>
        <p:spPr>
          <a:xfrm>
            <a:off x="716371" y="5783573"/>
            <a:ext cx="594800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不動産所有者が風俗営業所に対し、風俗営業に関する</a:t>
            </a:r>
            <a:endParaRPr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許可の取得状況を確認する。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2474EC-A8FD-469A-B5A2-CDCB66655AD2}"/>
              </a:ext>
            </a:extLst>
          </p:cNvPr>
          <p:cNvSpPr txBox="1"/>
          <p:nvPr/>
        </p:nvSpPr>
        <p:spPr>
          <a:xfrm>
            <a:off x="716371" y="6392475"/>
            <a:ext cx="566537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不動産所有者が定期的に風俗営業所との契約内容と</a:t>
            </a:r>
            <a:endParaRPr lang="en-US" altLang="ja-JP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使用実態の同一性を確認する。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2EB01D-9C31-45DB-8326-2640938F4653}"/>
              </a:ext>
            </a:extLst>
          </p:cNvPr>
          <p:cNvSpPr txBox="1"/>
          <p:nvPr/>
        </p:nvSpPr>
        <p:spPr>
          <a:xfrm>
            <a:off x="716371" y="7025504"/>
            <a:ext cx="566537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不動産所有者が定期的にビル内の自主点検を行う。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9163E4-4770-4601-A039-97CF5B1E073E}"/>
              </a:ext>
            </a:extLst>
          </p:cNvPr>
          <p:cNvSpPr txBox="1"/>
          <p:nvPr/>
        </p:nvSpPr>
        <p:spPr>
          <a:xfrm>
            <a:off x="567736" y="7364058"/>
            <a:ext cx="64389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など、適正管理に努め</a:t>
            </a:r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ています。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C7A7F9-5205-487F-AA37-3404E0AFC164}"/>
              </a:ext>
            </a:extLst>
          </p:cNvPr>
          <p:cNvSpPr txBox="1"/>
          <p:nvPr/>
        </p:nvSpPr>
        <p:spPr>
          <a:xfrm>
            <a:off x="716371" y="5389093"/>
            <a:ext cx="51395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適正営業推進ビルでは、</a:t>
            </a:r>
            <a:endParaRPr kumimoji="1" lang="ja-JP" altLang="en-US" sz="1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C0C677F-EA12-4952-8144-C6A391E0BCBF}"/>
              </a:ext>
            </a:extLst>
          </p:cNvPr>
          <p:cNvSpPr txBox="1"/>
          <p:nvPr/>
        </p:nvSpPr>
        <p:spPr>
          <a:xfrm>
            <a:off x="3690373" y="8807151"/>
            <a:ext cx="294962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源ノ角ゴシック Medium" panose="020B0600000000000000" pitchFamily="34" charset="-128"/>
                <a:ea typeface="源ノ角ゴシック Medium" panose="020B0600000000000000" pitchFamily="34" charset="-128"/>
              </a:rPr>
              <a:t>管理会社名を</a:t>
            </a:r>
            <a:endParaRPr lang="en-US" altLang="ja-JP" sz="2800" dirty="0">
              <a:latin typeface="源ノ角ゴシック Medium" panose="020B0600000000000000" pitchFamily="34" charset="-128"/>
              <a:ea typeface="源ノ角ゴシック Medium" panose="020B0600000000000000" pitchFamily="34" charset="-128"/>
            </a:endParaRPr>
          </a:p>
          <a:p>
            <a:pPr algn="ctr"/>
            <a:r>
              <a:rPr lang="ja-JP" altLang="en-US" sz="2800" dirty="0">
                <a:latin typeface="源ノ角ゴシック Medium" panose="020B0600000000000000" pitchFamily="34" charset="-128"/>
                <a:ea typeface="源ノ角ゴシック Medium" panose="020B0600000000000000" pitchFamily="34" charset="-128"/>
              </a:rPr>
              <a:t>記載する</a:t>
            </a:r>
            <a:endParaRPr kumimoji="1" lang="ja-JP" altLang="en-US" sz="2800" dirty="0">
              <a:latin typeface="源ノ角ゴシック Medium" panose="020B0600000000000000" pitchFamily="34" charset="-128"/>
              <a:ea typeface="源ノ角ゴシック Medium" panose="020B0600000000000000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DFE38720-5671-435C-875F-65A71B9B6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70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67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87</Words>
  <Application>Microsoft Office PowerPoint</Application>
  <PresentationFormat>A4 210 x 297 mm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源ノ角ゴシック Medium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愛知県警察本部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愛知県警察本部</cp:lastModifiedBy>
  <cp:lastPrinted>2022-10-20T07:35:31Z</cp:lastPrinted>
  <dcterms:created xsi:type="dcterms:W3CDTF">2020-12-17T05:20:56Z</dcterms:created>
  <dcterms:modified xsi:type="dcterms:W3CDTF">2022-10-20T07:39:58Z</dcterms:modified>
</cp:coreProperties>
</file>